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2" r:id="rId4"/>
    <p:sldId id="265" r:id="rId5"/>
    <p:sldId id="270" r:id="rId6"/>
    <p:sldId id="267" r:id="rId7"/>
    <p:sldId id="261" r:id="rId8"/>
    <p:sldId id="269" r:id="rId9"/>
    <p:sldId id="266" r:id="rId10"/>
    <p:sldId id="262" r:id="rId11"/>
    <p:sldId id="271" r:id="rId12"/>
    <p:sldId id="263" r:id="rId13"/>
    <p:sldId id="264" r:id="rId14"/>
    <p:sldId id="277" r:id="rId15"/>
    <p:sldId id="290" r:id="rId16"/>
    <p:sldId id="278" r:id="rId17"/>
    <p:sldId id="279" r:id="rId18"/>
    <p:sldId id="280" r:id="rId19"/>
    <p:sldId id="281" r:id="rId20"/>
    <p:sldId id="282" r:id="rId21"/>
    <p:sldId id="284" r:id="rId22"/>
    <p:sldId id="285" r:id="rId23"/>
    <p:sldId id="286" r:id="rId24"/>
    <p:sldId id="287" r:id="rId25"/>
    <p:sldId id="288" r:id="rId26"/>
    <p:sldId id="289" r:id="rId27"/>
    <p:sldId id="273"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60"/>
  </p:normalViewPr>
  <p:slideViewPr>
    <p:cSldViewPr snapToGrid="0">
      <p:cViewPr varScale="1">
        <p:scale>
          <a:sx n="55" d="100"/>
          <a:sy n="55" d="100"/>
        </p:scale>
        <p:origin x="26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3EE28-7E2C-990F-76A8-9CAF4CA2D103}"/>
              </a:ext>
            </a:extLst>
          </p:cNvPr>
          <p:cNvSpPr>
            <a:spLocks noGrp="1"/>
          </p:cNvSpPr>
          <p:nvPr>
            <p:ph type="ctrTitle"/>
          </p:nvPr>
        </p:nvSpPr>
        <p:spPr>
          <a:xfrm>
            <a:off x="1524000" y="1122363"/>
            <a:ext cx="9144000" cy="2387600"/>
          </a:xfrm>
        </p:spPr>
        <p:txBody>
          <a:bodyPr anchor="b"/>
          <a:lstStyle>
            <a:lvl1pPr algn="ctr">
              <a:defRPr sz="6000"/>
            </a:lvl1pPr>
          </a:lstStyle>
          <a:p>
            <a:r>
              <a:rPr kumimoji="1" lang="en-US" altLang="ja-JP"/>
              <a:t>Click to edit Master title style</a:t>
            </a:r>
            <a:endParaRPr kumimoji="1" lang="ja-JP" altLang="en-US"/>
          </a:p>
        </p:txBody>
      </p:sp>
      <p:sp>
        <p:nvSpPr>
          <p:cNvPr id="3" name="Subtitle 2">
            <a:extLst>
              <a:ext uri="{FF2B5EF4-FFF2-40B4-BE49-F238E27FC236}">
                <a16:creationId xmlns:a16="http://schemas.microsoft.com/office/drawing/2014/main" id="{4BCBA096-F2E2-1100-E496-8F75F92CD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a:p>
        </p:txBody>
      </p:sp>
      <p:sp>
        <p:nvSpPr>
          <p:cNvPr id="4" name="Date Placeholder 3">
            <a:extLst>
              <a:ext uri="{FF2B5EF4-FFF2-40B4-BE49-F238E27FC236}">
                <a16:creationId xmlns:a16="http://schemas.microsoft.com/office/drawing/2014/main" id="{14406352-F5ED-7FCA-325D-2ADC94C86B06}"/>
              </a:ext>
            </a:extLst>
          </p:cNvPr>
          <p:cNvSpPr>
            <a:spLocks noGrp="1"/>
          </p:cNvSpPr>
          <p:nvPr>
            <p:ph type="dt" sz="half" idx="10"/>
          </p:nvPr>
        </p:nvSpPr>
        <p:spPr/>
        <p:txBody>
          <a:bodyPr/>
          <a:lstStyle/>
          <a:p>
            <a:fld id="{AFCB35E4-2766-4A34-AD50-F71729FBC4F5}" type="datetimeFigureOut">
              <a:rPr kumimoji="1" lang="ja-JP" altLang="en-US" smtClean="0"/>
              <a:t>2023/11/15</a:t>
            </a:fld>
            <a:endParaRPr kumimoji="1" lang="ja-JP" altLang="en-US"/>
          </a:p>
        </p:txBody>
      </p:sp>
      <p:sp>
        <p:nvSpPr>
          <p:cNvPr id="5" name="Footer Placeholder 4">
            <a:extLst>
              <a:ext uri="{FF2B5EF4-FFF2-40B4-BE49-F238E27FC236}">
                <a16:creationId xmlns:a16="http://schemas.microsoft.com/office/drawing/2014/main" id="{8475E513-CBD3-26E4-9D5E-178C697A48F1}"/>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B61BB97F-1CD0-31B2-E8D5-DDE7D8098956}"/>
              </a:ext>
            </a:extLst>
          </p:cNvPr>
          <p:cNvSpPr>
            <a:spLocks noGrp="1"/>
          </p:cNvSpPr>
          <p:nvPr>
            <p:ph type="sldNum" sz="quarter" idx="12"/>
          </p:nvPr>
        </p:nvSpPr>
        <p:spPr/>
        <p:txBody>
          <a:bodyPr/>
          <a:lstStyle/>
          <a:p>
            <a:fld id="{15DB78E6-2128-4618-A0AD-C63F177AC03D}" type="slidenum">
              <a:rPr kumimoji="1" lang="ja-JP" altLang="en-US" smtClean="0"/>
              <a:t>‹#›</a:t>
            </a:fld>
            <a:endParaRPr kumimoji="1" lang="ja-JP" altLang="en-US"/>
          </a:p>
        </p:txBody>
      </p:sp>
    </p:spTree>
    <p:extLst>
      <p:ext uri="{BB962C8B-B14F-4D97-AF65-F5344CB8AC3E}">
        <p14:creationId xmlns:p14="http://schemas.microsoft.com/office/powerpoint/2010/main" val="127006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448A5-D1BE-CF60-9ADC-D6D858FC693B}"/>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a:extLst>
              <a:ext uri="{FF2B5EF4-FFF2-40B4-BE49-F238E27FC236}">
                <a16:creationId xmlns:a16="http://schemas.microsoft.com/office/drawing/2014/main" id="{036E03DB-0237-077B-22A4-6BB9E5B46EBB}"/>
              </a:ext>
            </a:extLst>
          </p:cNvPr>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097FDB6A-1F5F-FA9E-7E49-56911B0ACB05}"/>
              </a:ext>
            </a:extLst>
          </p:cNvPr>
          <p:cNvSpPr>
            <a:spLocks noGrp="1"/>
          </p:cNvSpPr>
          <p:nvPr>
            <p:ph type="dt" sz="half" idx="10"/>
          </p:nvPr>
        </p:nvSpPr>
        <p:spPr/>
        <p:txBody>
          <a:bodyPr/>
          <a:lstStyle/>
          <a:p>
            <a:fld id="{AFCB35E4-2766-4A34-AD50-F71729FBC4F5}" type="datetimeFigureOut">
              <a:rPr kumimoji="1" lang="ja-JP" altLang="en-US" smtClean="0"/>
              <a:t>2023/11/15</a:t>
            </a:fld>
            <a:endParaRPr kumimoji="1" lang="ja-JP" altLang="en-US"/>
          </a:p>
        </p:txBody>
      </p:sp>
      <p:sp>
        <p:nvSpPr>
          <p:cNvPr id="5" name="Footer Placeholder 4">
            <a:extLst>
              <a:ext uri="{FF2B5EF4-FFF2-40B4-BE49-F238E27FC236}">
                <a16:creationId xmlns:a16="http://schemas.microsoft.com/office/drawing/2014/main" id="{7BC5D555-689C-9790-83D2-C0B699075667}"/>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6F166609-5F59-BE4B-7E4D-39D764A6F854}"/>
              </a:ext>
            </a:extLst>
          </p:cNvPr>
          <p:cNvSpPr>
            <a:spLocks noGrp="1"/>
          </p:cNvSpPr>
          <p:nvPr>
            <p:ph type="sldNum" sz="quarter" idx="12"/>
          </p:nvPr>
        </p:nvSpPr>
        <p:spPr/>
        <p:txBody>
          <a:bodyPr/>
          <a:lstStyle/>
          <a:p>
            <a:fld id="{15DB78E6-2128-4618-A0AD-C63F177AC03D}" type="slidenum">
              <a:rPr kumimoji="1" lang="ja-JP" altLang="en-US" smtClean="0"/>
              <a:t>‹#›</a:t>
            </a:fld>
            <a:endParaRPr kumimoji="1" lang="ja-JP" altLang="en-US"/>
          </a:p>
        </p:txBody>
      </p:sp>
    </p:spTree>
    <p:extLst>
      <p:ext uri="{BB962C8B-B14F-4D97-AF65-F5344CB8AC3E}">
        <p14:creationId xmlns:p14="http://schemas.microsoft.com/office/powerpoint/2010/main" val="10638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019C19-CE27-8B16-6B18-935ADA035CD2}"/>
              </a:ext>
            </a:extLst>
          </p:cNvPr>
          <p:cNvSpPr>
            <a:spLocks noGrp="1"/>
          </p:cNvSpPr>
          <p:nvPr>
            <p:ph type="title" orient="vert"/>
          </p:nvPr>
        </p:nvSpPr>
        <p:spPr>
          <a:xfrm>
            <a:off x="8724900" y="365125"/>
            <a:ext cx="2628900" cy="5811838"/>
          </a:xfrm>
        </p:spPr>
        <p:txBody>
          <a:bodyPr vert="eaVert"/>
          <a:lstStyle/>
          <a:p>
            <a:r>
              <a:rPr kumimoji="1" lang="en-US" altLang="ja-JP"/>
              <a:t>Click to edit Master title style</a:t>
            </a:r>
            <a:endParaRPr kumimoji="1" lang="ja-JP" altLang="en-US"/>
          </a:p>
        </p:txBody>
      </p:sp>
      <p:sp>
        <p:nvSpPr>
          <p:cNvPr id="3" name="Vertical Text Placeholder 2">
            <a:extLst>
              <a:ext uri="{FF2B5EF4-FFF2-40B4-BE49-F238E27FC236}">
                <a16:creationId xmlns:a16="http://schemas.microsoft.com/office/drawing/2014/main" id="{B6EC41DE-78C4-482C-AC27-F511EB6C71D7}"/>
              </a:ext>
            </a:extLst>
          </p:cNvPr>
          <p:cNvSpPr>
            <a:spLocks noGrp="1"/>
          </p:cNvSpPr>
          <p:nvPr>
            <p:ph type="body" orient="vert" idx="1"/>
          </p:nvPr>
        </p:nvSpPr>
        <p:spPr>
          <a:xfrm>
            <a:off x="838200" y="365125"/>
            <a:ext cx="7734300" cy="5811838"/>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697AFC1E-EC4F-8BC3-2307-E67A6210E925}"/>
              </a:ext>
            </a:extLst>
          </p:cNvPr>
          <p:cNvSpPr>
            <a:spLocks noGrp="1"/>
          </p:cNvSpPr>
          <p:nvPr>
            <p:ph type="dt" sz="half" idx="10"/>
          </p:nvPr>
        </p:nvSpPr>
        <p:spPr/>
        <p:txBody>
          <a:bodyPr/>
          <a:lstStyle/>
          <a:p>
            <a:fld id="{AFCB35E4-2766-4A34-AD50-F71729FBC4F5}" type="datetimeFigureOut">
              <a:rPr kumimoji="1" lang="ja-JP" altLang="en-US" smtClean="0"/>
              <a:t>2023/11/15</a:t>
            </a:fld>
            <a:endParaRPr kumimoji="1" lang="ja-JP" altLang="en-US"/>
          </a:p>
        </p:txBody>
      </p:sp>
      <p:sp>
        <p:nvSpPr>
          <p:cNvPr id="5" name="Footer Placeholder 4">
            <a:extLst>
              <a:ext uri="{FF2B5EF4-FFF2-40B4-BE49-F238E27FC236}">
                <a16:creationId xmlns:a16="http://schemas.microsoft.com/office/drawing/2014/main" id="{9677069B-82E8-9053-DAE0-2A92A218F83C}"/>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1ACC794A-51A7-F00D-9F8E-F6885FE190A4}"/>
              </a:ext>
            </a:extLst>
          </p:cNvPr>
          <p:cNvSpPr>
            <a:spLocks noGrp="1"/>
          </p:cNvSpPr>
          <p:nvPr>
            <p:ph type="sldNum" sz="quarter" idx="12"/>
          </p:nvPr>
        </p:nvSpPr>
        <p:spPr/>
        <p:txBody>
          <a:bodyPr/>
          <a:lstStyle/>
          <a:p>
            <a:fld id="{15DB78E6-2128-4618-A0AD-C63F177AC03D}" type="slidenum">
              <a:rPr kumimoji="1" lang="ja-JP" altLang="en-US" smtClean="0"/>
              <a:t>‹#›</a:t>
            </a:fld>
            <a:endParaRPr kumimoji="1" lang="ja-JP" altLang="en-US"/>
          </a:p>
        </p:txBody>
      </p:sp>
    </p:spTree>
    <p:extLst>
      <p:ext uri="{BB962C8B-B14F-4D97-AF65-F5344CB8AC3E}">
        <p14:creationId xmlns:p14="http://schemas.microsoft.com/office/powerpoint/2010/main" val="365498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41BC-C62A-83CC-830B-4B743F5ECEF2}"/>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C828A05B-7C31-9C6F-3823-578B2392718A}"/>
              </a:ext>
            </a:extLst>
          </p:cNvPr>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3C95A165-742F-F94E-2E8C-C782BA2CDCF5}"/>
              </a:ext>
            </a:extLst>
          </p:cNvPr>
          <p:cNvSpPr>
            <a:spLocks noGrp="1"/>
          </p:cNvSpPr>
          <p:nvPr>
            <p:ph type="dt" sz="half" idx="10"/>
          </p:nvPr>
        </p:nvSpPr>
        <p:spPr/>
        <p:txBody>
          <a:bodyPr/>
          <a:lstStyle/>
          <a:p>
            <a:fld id="{AFCB35E4-2766-4A34-AD50-F71729FBC4F5}" type="datetimeFigureOut">
              <a:rPr kumimoji="1" lang="ja-JP" altLang="en-US" smtClean="0"/>
              <a:t>2023/11/15</a:t>
            </a:fld>
            <a:endParaRPr kumimoji="1" lang="ja-JP" altLang="en-US"/>
          </a:p>
        </p:txBody>
      </p:sp>
      <p:sp>
        <p:nvSpPr>
          <p:cNvPr id="5" name="Footer Placeholder 4">
            <a:extLst>
              <a:ext uri="{FF2B5EF4-FFF2-40B4-BE49-F238E27FC236}">
                <a16:creationId xmlns:a16="http://schemas.microsoft.com/office/drawing/2014/main" id="{6ACBF373-07F7-F2BB-FE88-89EF707D85C9}"/>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1E56C41A-593D-1C66-7C94-2129FAD84831}"/>
              </a:ext>
            </a:extLst>
          </p:cNvPr>
          <p:cNvSpPr>
            <a:spLocks noGrp="1"/>
          </p:cNvSpPr>
          <p:nvPr>
            <p:ph type="sldNum" sz="quarter" idx="12"/>
          </p:nvPr>
        </p:nvSpPr>
        <p:spPr/>
        <p:txBody>
          <a:bodyPr/>
          <a:lstStyle/>
          <a:p>
            <a:fld id="{15DB78E6-2128-4618-A0AD-C63F177AC03D}" type="slidenum">
              <a:rPr kumimoji="1" lang="ja-JP" altLang="en-US" smtClean="0"/>
              <a:t>‹#›</a:t>
            </a:fld>
            <a:endParaRPr kumimoji="1" lang="ja-JP" altLang="en-US"/>
          </a:p>
        </p:txBody>
      </p:sp>
    </p:spTree>
    <p:extLst>
      <p:ext uri="{BB962C8B-B14F-4D97-AF65-F5344CB8AC3E}">
        <p14:creationId xmlns:p14="http://schemas.microsoft.com/office/powerpoint/2010/main" val="58516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3AEE-92FE-1761-A5F8-41EE93EE17F8}"/>
              </a:ext>
            </a:extLst>
          </p:cNvPr>
          <p:cNvSpPr>
            <a:spLocks noGrp="1"/>
          </p:cNvSpPr>
          <p:nvPr>
            <p:ph type="title"/>
          </p:nvPr>
        </p:nvSpPr>
        <p:spPr>
          <a:xfrm>
            <a:off x="831850" y="1709738"/>
            <a:ext cx="10515600" cy="2852737"/>
          </a:xfrm>
        </p:spPr>
        <p:txBody>
          <a:bodyPr anchor="b"/>
          <a:lstStyle>
            <a:lvl1pPr>
              <a:defRPr sz="6000"/>
            </a:lvl1p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CD74652E-231E-9C72-4452-6FFCB53EA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a:t>Click to edit Master text styles</a:t>
            </a:r>
          </a:p>
        </p:txBody>
      </p:sp>
      <p:sp>
        <p:nvSpPr>
          <p:cNvPr id="4" name="Date Placeholder 3">
            <a:extLst>
              <a:ext uri="{FF2B5EF4-FFF2-40B4-BE49-F238E27FC236}">
                <a16:creationId xmlns:a16="http://schemas.microsoft.com/office/drawing/2014/main" id="{A688C99A-082E-3368-17E3-37EB2F9DB1D4}"/>
              </a:ext>
            </a:extLst>
          </p:cNvPr>
          <p:cNvSpPr>
            <a:spLocks noGrp="1"/>
          </p:cNvSpPr>
          <p:nvPr>
            <p:ph type="dt" sz="half" idx="10"/>
          </p:nvPr>
        </p:nvSpPr>
        <p:spPr/>
        <p:txBody>
          <a:bodyPr/>
          <a:lstStyle/>
          <a:p>
            <a:fld id="{AFCB35E4-2766-4A34-AD50-F71729FBC4F5}" type="datetimeFigureOut">
              <a:rPr kumimoji="1" lang="ja-JP" altLang="en-US" smtClean="0"/>
              <a:t>2023/11/15</a:t>
            </a:fld>
            <a:endParaRPr kumimoji="1" lang="ja-JP" altLang="en-US"/>
          </a:p>
        </p:txBody>
      </p:sp>
      <p:sp>
        <p:nvSpPr>
          <p:cNvPr id="5" name="Footer Placeholder 4">
            <a:extLst>
              <a:ext uri="{FF2B5EF4-FFF2-40B4-BE49-F238E27FC236}">
                <a16:creationId xmlns:a16="http://schemas.microsoft.com/office/drawing/2014/main" id="{00B22A7A-BF95-D2F7-8C56-C00484684818}"/>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2D05E65D-601D-D899-3166-A27754882242}"/>
              </a:ext>
            </a:extLst>
          </p:cNvPr>
          <p:cNvSpPr>
            <a:spLocks noGrp="1"/>
          </p:cNvSpPr>
          <p:nvPr>
            <p:ph type="sldNum" sz="quarter" idx="12"/>
          </p:nvPr>
        </p:nvSpPr>
        <p:spPr/>
        <p:txBody>
          <a:bodyPr/>
          <a:lstStyle/>
          <a:p>
            <a:fld id="{15DB78E6-2128-4618-A0AD-C63F177AC03D}" type="slidenum">
              <a:rPr kumimoji="1" lang="ja-JP" altLang="en-US" smtClean="0"/>
              <a:t>‹#›</a:t>
            </a:fld>
            <a:endParaRPr kumimoji="1" lang="ja-JP" altLang="en-US"/>
          </a:p>
        </p:txBody>
      </p:sp>
    </p:spTree>
    <p:extLst>
      <p:ext uri="{BB962C8B-B14F-4D97-AF65-F5344CB8AC3E}">
        <p14:creationId xmlns:p14="http://schemas.microsoft.com/office/powerpoint/2010/main" val="926294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803F1-64BC-8734-E9F1-9CE8E8772B29}"/>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9F7A8838-AB4D-BC06-50A4-B06EBC943A4D}"/>
              </a:ext>
            </a:extLst>
          </p:cNvPr>
          <p:cNvSpPr>
            <a:spLocks noGrp="1"/>
          </p:cNvSpPr>
          <p:nvPr>
            <p:ph sz="half" idx="1"/>
          </p:nvPr>
        </p:nvSpPr>
        <p:spPr>
          <a:xfrm>
            <a:off x="838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a:extLst>
              <a:ext uri="{FF2B5EF4-FFF2-40B4-BE49-F238E27FC236}">
                <a16:creationId xmlns:a16="http://schemas.microsoft.com/office/drawing/2014/main" id="{496C9B83-98CC-C1B0-C22E-E7B6E3212849}"/>
              </a:ext>
            </a:extLst>
          </p:cNvPr>
          <p:cNvSpPr>
            <a:spLocks noGrp="1"/>
          </p:cNvSpPr>
          <p:nvPr>
            <p:ph sz="half" idx="2"/>
          </p:nvPr>
        </p:nvSpPr>
        <p:spPr>
          <a:xfrm>
            <a:off x="6172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a:extLst>
              <a:ext uri="{FF2B5EF4-FFF2-40B4-BE49-F238E27FC236}">
                <a16:creationId xmlns:a16="http://schemas.microsoft.com/office/drawing/2014/main" id="{C399FBD7-2844-653A-CDEC-2EA7F09E8E40}"/>
              </a:ext>
            </a:extLst>
          </p:cNvPr>
          <p:cNvSpPr>
            <a:spLocks noGrp="1"/>
          </p:cNvSpPr>
          <p:nvPr>
            <p:ph type="dt" sz="half" idx="10"/>
          </p:nvPr>
        </p:nvSpPr>
        <p:spPr/>
        <p:txBody>
          <a:bodyPr/>
          <a:lstStyle/>
          <a:p>
            <a:fld id="{AFCB35E4-2766-4A34-AD50-F71729FBC4F5}" type="datetimeFigureOut">
              <a:rPr kumimoji="1" lang="ja-JP" altLang="en-US" smtClean="0"/>
              <a:t>2023/11/15</a:t>
            </a:fld>
            <a:endParaRPr kumimoji="1" lang="ja-JP" altLang="en-US"/>
          </a:p>
        </p:txBody>
      </p:sp>
      <p:sp>
        <p:nvSpPr>
          <p:cNvPr id="6" name="Footer Placeholder 5">
            <a:extLst>
              <a:ext uri="{FF2B5EF4-FFF2-40B4-BE49-F238E27FC236}">
                <a16:creationId xmlns:a16="http://schemas.microsoft.com/office/drawing/2014/main" id="{DD8ADE8A-2F43-26DB-B78C-F83584F748FA}"/>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D88DAA42-9353-395F-13BC-8EF649DD6176}"/>
              </a:ext>
            </a:extLst>
          </p:cNvPr>
          <p:cNvSpPr>
            <a:spLocks noGrp="1"/>
          </p:cNvSpPr>
          <p:nvPr>
            <p:ph type="sldNum" sz="quarter" idx="12"/>
          </p:nvPr>
        </p:nvSpPr>
        <p:spPr/>
        <p:txBody>
          <a:bodyPr/>
          <a:lstStyle/>
          <a:p>
            <a:fld id="{15DB78E6-2128-4618-A0AD-C63F177AC03D}" type="slidenum">
              <a:rPr kumimoji="1" lang="ja-JP" altLang="en-US" smtClean="0"/>
              <a:t>‹#›</a:t>
            </a:fld>
            <a:endParaRPr kumimoji="1" lang="ja-JP" altLang="en-US"/>
          </a:p>
        </p:txBody>
      </p:sp>
    </p:spTree>
    <p:extLst>
      <p:ext uri="{BB962C8B-B14F-4D97-AF65-F5344CB8AC3E}">
        <p14:creationId xmlns:p14="http://schemas.microsoft.com/office/powerpoint/2010/main" val="121283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2249-DBA8-5406-C98B-90A5D53EA5C5}"/>
              </a:ext>
            </a:extLst>
          </p:cNvPr>
          <p:cNvSpPr>
            <a:spLocks noGrp="1"/>
          </p:cNvSpPr>
          <p:nvPr>
            <p:ph type="title"/>
          </p:nvPr>
        </p:nvSpPr>
        <p:spPr>
          <a:xfrm>
            <a:off x="839788" y="365125"/>
            <a:ext cx="10515600" cy="1325563"/>
          </a:xfrm>
        </p:spPr>
        <p:txBody>
          <a:body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8A0BBD23-7253-2005-D0B7-7B18E8A75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a:extLst>
              <a:ext uri="{FF2B5EF4-FFF2-40B4-BE49-F238E27FC236}">
                <a16:creationId xmlns:a16="http://schemas.microsoft.com/office/drawing/2014/main" id="{458988FA-0145-C092-EE7D-7E072F31A193}"/>
              </a:ext>
            </a:extLst>
          </p:cNvPr>
          <p:cNvSpPr>
            <a:spLocks noGrp="1"/>
          </p:cNvSpPr>
          <p:nvPr>
            <p:ph sz="half" idx="2"/>
          </p:nvPr>
        </p:nvSpPr>
        <p:spPr>
          <a:xfrm>
            <a:off x="839788" y="2505075"/>
            <a:ext cx="5157787"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a:extLst>
              <a:ext uri="{FF2B5EF4-FFF2-40B4-BE49-F238E27FC236}">
                <a16:creationId xmlns:a16="http://schemas.microsoft.com/office/drawing/2014/main" id="{BEF9B698-F5E7-0F31-C1EF-41D1DB1881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a:extLst>
              <a:ext uri="{FF2B5EF4-FFF2-40B4-BE49-F238E27FC236}">
                <a16:creationId xmlns:a16="http://schemas.microsoft.com/office/drawing/2014/main" id="{601C9AB2-22B7-76C1-DD0E-E3DC80E276E5}"/>
              </a:ext>
            </a:extLst>
          </p:cNvPr>
          <p:cNvSpPr>
            <a:spLocks noGrp="1"/>
          </p:cNvSpPr>
          <p:nvPr>
            <p:ph sz="quarter" idx="4"/>
          </p:nvPr>
        </p:nvSpPr>
        <p:spPr>
          <a:xfrm>
            <a:off x="6172200" y="2505075"/>
            <a:ext cx="5183188"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a:extLst>
              <a:ext uri="{FF2B5EF4-FFF2-40B4-BE49-F238E27FC236}">
                <a16:creationId xmlns:a16="http://schemas.microsoft.com/office/drawing/2014/main" id="{0926AEE5-F493-E9BE-27D0-8DACA7F4ED81}"/>
              </a:ext>
            </a:extLst>
          </p:cNvPr>
          <p:cNvSpPr>
            <a:spLocks noGrp="1"/>
          </p:cNvSpPr>
          <p:nvPr>
            <p:ph type="dt" sz="half" idx="10"/>
          </p:nvPr>
        </p:nvSpPr>
        <p:spPr/>
        <p:txBody>
          <a:bodyPr/>
          <a:lstStyle/>
          <a:p>
            <a:fld id="{AFCB35E4-2766-4A34-AD50-F71729FBC4F5}" type="datetimeFigureOut">
              <a:rPr kumimoji="1" lang="ja-JP" altLang="en-US" smtClean="0"/>
              <a:t>2023/11/15</a:t>
            </a:fld>
            <a:endParaRPr kumimoji="1" lang="ja-JP" altLang="en-US"/>
          </a:p>
        </p:txBody>
      </p:sp>
      <p:sp>
        <p:nvSpPr>
          <p:cNvPr id="8" name="Footer Placeholder 7">
            <a:extLst>
              <a:ext uri="{FF2B5EF4-FFF2-40B4-BE49-F238E27FC236}">
                <a16:creationId xmlns:a16="http://schemas.microsoft.com/office/drawing/2014/main" id="{36C15B9F-B162-26E6-E826-D523A0679533}"/>
              </a:ext>
            </a:extLst>
          </p:cNvPr>
          <p:cNvSpPr>
            <a:spLocks noGrp="1"/>
          </p:cNvSpPr>
          <p:nvPr>
            <p:ph type="ftr" sz="quarter" idx="11"/>
          </p:nvPr>
        </p:nvSpPr>
        <p:spPr/>
        <p:txBody>
          <a:bodyPr/>
          <a:lstStyle/>
          <a:p>
            <a:endParaRPr kumimoji="1" lang="ja-JP" altLang="en-US"/>
          </a:p>
        </p:txBody>
      </p:sp>
      <p:sp>
        <p:nvSpPr>
          <p:cNvPr id="9" name="Slide Number Placeholder 8">
            <a:extLst>
              <a:ext uri="{FF2B5EF4-FFF2-40B4-BE49-F238E27FC236}">
                <a16:creationId xmlns:a16="http://schemas.microsoft.com/office/drawing/2014/main" id="{79CDD486-1051-982D-6A4D-D75D65D1EF56}"/>
              </a:ext>
            </a:extLst>
          </p:cNvPr>
          <p:cNvSpPr>
            <a:spLocks noGrp="1"/>
          </p:cNvSpPr>
          <p:nvPr>
            <p:ph type="sldNum" sz="quarter" idx="12"/>
          </p:nvPr>
        </p:nvSpPr>
        <p:spPr/>
        <p:txBody>
          <a:bodyPr/>
          <a:lstStyle/>
          <a:p>
            <a:fld id="{15DB78E6-2128-4618-A0AD-C63F177AC03D}" type="slidenum">
              <a:rPr kumimoji="1" lang="ja-JP" altLang="en-US" smtClean="0"/>
              <a:t>‹#›</a:t>
            </a:fld>
            <a:endParaRPr kumimoji="1" lang="ja-JP" altLang="en-US"/>
          </a:p>
        </p:txBody>
      </p:sp>
    </p:spTree>
    <p:extLst>
      <p:ext uri="{BB962C8B-B14F-4D97-AF65-F5344CB8AC3E}">
        <p14:creationId xmlns:p14="http://schemas.microsoft.com/office/powerpoint/2010/main" val="263319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A013-2BD4-EB78-1871-6C9C927ACCCA}"/>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a:extLst>
              <a:ext uri="{FF2B5EF4-FFF2-40B4-BE49-F238E27FC236}">
                <a16:creationId xmlns:a16="http://schemas.microsoft.com/office/drawing/2014/main" id="{E6EE26F6-0BA9-6F81-BF9F-C0FBE9848DE0}"/>
              </a:ext>
            </a:extLst>
          </p:cNvPr>
          <p:cNvSpPr>
            <a:spLocks noGrp="1"/>
          </p:cNvSpPr>
          <p:nvPr>
            <p:ph type="dt" sz="half" idx="10"/>
          </p:nvPr>
        </p:nvSpPr>
        <p:spPr/>
        <p:txBody>
          <a:bodyPr/>
          <a:lstStyle/>
          <a:p>
            <a:fld id="{AFCB35E4-2766-4A34-AD50-F71729FBC4F5}" type="datetimeFigureOut">
              <a:rPr kumimoji="1" lang="ja-JP" altLang="en-US" smtClean="0"/>
              <a:t>2023/11/15</a:t>
            </a:fld>
            <a:endParaRPr kumimoji="1" lang="ja-JP" altLang="en-US"/>
          </a:p>
        </p:txBody>
      </p:sp>
      <p:sp>
        <p:nvSpPr>
          <p:cNvPr id="4" name="Footer Placeholder 3">
            <a:extLst>
              <a:ext uri="{FF2B5EF4-FFF2-40B4-BE49-F238E27FC236}">
                <a16:creationId xmlns:a16="http://schemas.microsoft.com/office/drawing/2014/main" id="{11D5857D-08C9-9C48-1505-14EF6F044EED}"/>
              </a:ext>
            </a:extLst>
          </p:cNvPr>
          <p:cNvSpPr>
            <a:spLocks noGrp="1"/>
          </p:cNvSpPr>
          <p:nvPr>
            <p:ph type="ftr" sz="quarter" idx="11"/>
          </p:nvPr>
        </p:nvSpPr>
        <p:spPr/>
        <p:txBody>
          <a:bodyPr/>
          <a:lstStyle/>
          <a:p>
            <a:endParaRPr kumimoji="1" lang="ja-JP" altLang="en-US"/>
          </a:p>
        </p:txBody>
      </p:sp>
      <p:sp>
        <p:nvSpPr>
          <p:cNvPr id="5" name="Slide Number Placeholder 4">
            <a:extLst>
              <a:ext uri="{FF2B5EF4-FFF2-40B4-BE49-F238E27FC236}">
                <a16:creationId xmlns:a16="http://schemas.microsoft.com/office/drawing/2014/main" id="{0E6E7362-BE9E-F8B4-833B-87E6FFE77FAB}"/>
              </a:ext>
            </a:extLst>
          </p:cNvPr>
          <p:cNvSpPr>
            <a:spLocks noGrp="1"/>
          </p:cNvSpPr>
          <p:nvPr>
            <p:ph type="sldNum" sz="quarter" idx="12"/>
          </p:nvPr>
        </p:nvSpPr>
        <p:spPr/>
        <p:txBody>
          <a:bodyPr/>
          <a:lstStyle/>
          <a:p>
            <a:fld id="{15DB78E6-2128-4618-A0AD-C63F177AC03D}" type="slidenum">
              <a:rPr kumimoji="1" lang="ja-JP" altLang="en-US" smtClean="0"/>
              <a:t>‹#›</a:t>
            </a:fld>
            <a:endParaRPr kumimoji="1" lang="ja-JP" altLang="en-US"/>
          </a:p>
        </p:txBody>
      </p:sp>
    </p:spTree>
    <p:extLst>
      <p:ext uri="{BB962C8B-B14F-4D97-AF65-F5344CB8AC3E}">
        <p14:creationId xmlns:p14="http://schemas.microsoft.com/office/powerpoint/2010/main" val="388868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3DE37-6772-6417-5E8A-2BCAC9E80F2E}"/>
              </a:ext>
            </a:extLst>
          </p:cNvPr>
          <p:cNvSpPr>
            <a:spLocks noGrp="1"/>
          </p:cNvSpPr>
          <p:nvPr>
            <p:ph type="dt" sz="half" idx="10"/>
          </p:nvPr>
        </p:nvSpPr>
        <p:spPr/>
        <p:txBody>
          <a:bodyPr/>
          <a:lstStyle/>
          <a:p>
            <a:fld id="{AFCB35E4-2766-4A34-AD50-F71729FBC4F5}" type="datetimeFigureOut">
              <a:rPr kumimoji="1" lang="ja-JP" altLang="en-US" smtClean="0"/>
              <a:t>2023/11/15</a:t>
            </a:fld>
            <a:endParaRPr kumimoji="1" lang="ja-JP" altLang="en-US"/>
          </a:p>
        </p:txBody>
      </p:sp>
      <p:sp>
        <p:nvSpPr>
          <p:cNvPr id="3" name="Footer Placeholder 2">
            <a:extLst>
              <a:ext uri="{FF2B5EF4-FFF2-40B4-BE49-F238E27FC236}">
                <a16:creationId xmlns:a16="http://schemas.microsoft.com/office/drawing/2014/main" id="{1939095E-F374-2A91-C2CF-400229503473}"/>
              </a:ext>
            </a:extLst>
          </p:cNvPr>
          <p:cNvSpPr>
            <a:spLocks noGrp="1"/>
          </p:cNvSpPr>
          <p:nvPr>
            <p:ph type="ftr" sz="quarter" idx="11"/>
          </p:nvPr>
        </p:nvSpPr>
        <p:spPr/>
        <p:txBody>
          <a:bodyPr/>
          <a:lstStyle/>
          <a:p>
            <a:endParaRPr kumimoji="1" lang="ja-JP" altLang="en-US"/>
          </a:p>
        </p:txBody>
      </p:sp>
      <p:sp>
        <p:nvSpPr>
          <p:cNvPr id="4" name="Slide Number Placeholder 3">
            <a:extLst>
              <a:ext uri="{FF2B5EF4-FFF2-40B4-BE49-F238E27FC236}">
                <a16:creationId xmlns:a16="http://schemas.microsoft.com/office/drawing/2014/main" id="{AC72D64F-FD52-72F9-BC3F-55BA24B644C2}"/>
              </a:ext>
            </a:extLst>
          </p:cNvPr>
          <p:cNvSpPr>
            <a:spLocks noGrp="1"/>
          </p:cNvSpPr>
          <p:nvPr>
            <p:ph type="sldNum" sz="quarter" idx="12"/>
          </p:nvPr>
        </p:nvSpPr>
        <p:spPr/>
        <p:txBody>
          <a:bodyPr/>
          <a:lstStyle/>
          <a:p>
            <a:fld id="{15DB78E6-2128-4618-A0AD-C63F177AC03D}" type="slidenum">
              <a:rPr kumimoji="1" lang="ja-JP" altLang="en-US" smtClean="0"/>
              <a:t>‹#›</a:t>
            </a:fld>
            <a:endParaRPr kumimoji="1" lang="ja-JP" altLang="en-US"/>
          </a:p>
        </p:txBody>
      </p:sp>
    </p:spTree>
    <p:extLst>
      <p:ext uri="{BB962C8B-B14F-4D97-AF65-F5344CB8AC3E}">
        <p14:creationId xmlns:p14="http://schemas.microsoft.com/office/powerpoint/2010/main" val="122564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717D-C14B-38D4-8FB2-F22F1C8E65EF}"/>
              </a:ext>
            </a:extLst>
          </p:cNvPr>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298D5448-B262-3CA5-307A-AB7FD65773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a:extLst>
              <a:ext uri="{FF2B5EF4-FFF2-40B4-BE49-F238E27FC236}">
                <a16:creationId xmlns:a16="http://schemas.microsoft.com/office/drawing/2014/main" id="{554FD81A-845C-DF52-120C-AA678D0F4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a:extLst>
              <a:ext uri="{FF2B5EF4-FFF2-40B4-BE49-F238E27FC236}">
                <a16:creationId xmlns:a16="http://schemas.microsoft.com/office/drawing/2014/main" id="{E244C058-E1A8-9FB9-CDF6-0179CDFCADFE}"/>
              </a:ext>
            </a:extLst>
          </p:cNvPr>
          <p:cNvSpPr>
            <a:spLocks noGrp="1"/>
          </p:cNvSpPr>
          <p:nvPr>
            <p:ph type="dt" sz="half" idx="10"/>
          </p:nvPr>
        </p:nvSpPr>
        <p:spPr/>
        <p:txBody>
          <a:bodyPr/>
          <a:lstStyle/>
          <a:p>
            <a:fld id="{AFCB35E4-2766-4A34-AD50-F71729FBC4F5}" type="datetimeFigureOut">
              <a:rPr kumimoji="1" lang="ja-JP" altLang="en-US" smtClean="0"/>
              <a:t>2023/11/15</a:t>
            </a:fld>
            <a:endParaRPr kumimoji="1" lang="ja-JP" altLang="en-US"/>
          </a:p>
        </p:txBody>
      </p:sp>
      <p:sp>
        <p:nvSpPr>
          <p:cNvPr id="6" name="Footer Placeholder 5">
            <a:extLst>
              <a:ext uri="{FF2B5EF4-FFF2-40B4-BE49-F238E27FC236}">
                <a16:creationId xmlns:a16="http://schemas.microsoft.com/office/drawing/2014/main" id="{ADF41ADE-9329-5EFE-5024-8CF6B71E48AB}"/>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268CC3C0-0AFB-C6E1-1BE7-F390D75286C1}"/>
              </a:ext>
            </a:extLst>
          </p:cNvPr>
          <p:cNvSpPr>
            <a:spLocks noGrp="1"/>
          </p:cNvSpPr>
          <p:nvPr>
            <p:ph type="sldNum" sz="quarter" idx="12"/>
          </p:nvPr>
        </p:nvSpPr>
        <p:spPr/>
        <p:txBody>
          <a:bodyPr/>
          <a:lstStyle/>
          <a:p>
            <a:fld id="{15DB78E6-2128-4618-A0AD-C63F177AC03D}" type="slidenum">
              <a:rPr kumimoji="1" lang="ja-JP" altLang="en-US" smtClean="0"/>
              <a:t>‹#›</a:t>
            </a:fld>
            <a:endParaRPr kumimoji="1" lang="ja-JP" altLang="en-US"/>
          </a:p>
        </p:txBody>
      </p:sp>
    </p:spTree>
    <p:extLst>
      <p:ext uri="{BB962C8B-B14F-4D97-AF65-F5344CB8AC3E}">
        <p14:creationId xmlns:p14="http://schemas.microsoft.com/office/powerpoint/2010/main" val="5955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2DF1-EA01-FB59-E54C-0B79914143EB}"/>
              </a:ext>
            </a:extLst>
          </p:cNvPr>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Picture Placeholder 2">
            <a:extLst>
              <a:ext uri="{FF2B5EF4-FFF2-40B4-BE49-F238E27FC236}">
                <a16:creationId xmlns:a16="http://schemas.microsoft.com/office/drawing/2014/main" id="{A9D2E558-4326-D6A3-E2AF-4F56037286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a:extLst>
              <a:ext uri="{FF2B5EF4-FFF2-40B4-BE49-F238E27FC236}">
                <a16:creationId xmlns:a16="http://schemas.microsoft.com/office/drawing/2014/main" id="{8CD193BB-F21F-4F55-B41C-D8FA088F4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a:extLst>
              <a:ext uri="{FF2B5EF4-FFF2-40B4-BE49-F238E27FC236}">
                <a16:creationId xmlns:a16="http://schemas.microsoft.com/office/drawing/2014/main" id="{ED4BB772-86FF-4CB8-A73E-CDF25D4BC284}"/>
              </a:ext>
            </a:extLst>
          </p:cNvPr>
          <p:cNvSpPr>
            <a:spLocks noGrp="1"/>
          </p:cNvSpPr>
          <p:nvPr>
            <p:ph type="dt" sz="half" idx="10"/>
          </p:nvPr>
        </p:nvSpPr>
        <p:spPr/>
        <p:txBody>
          <a:bodyPr/>
          <a:lstStyle/>
          <a:p>
            <a:fld id="{AFCB35E4-2766-4A34-AD50-F71729FBC4F5}" type="datetimeFigureOut">
              <a:rPr kumimoji="1" lang="ja-JP" altLang="en-US" smtClean="0"/>
              <a:t>2023/11/15</a:t>
            </a:fld>
            <a:endParaRPr kumimoji="1" lang="ja-JP" altLang="en-US"/>
          </a:p>
        </p:txBody>
      </p:sp>
      <p:sp>
        <p:nvSpPr>
          <p:cNvPr id="6" name="Footer Placeholder 5">
            <a:extLst>
              <a:ext uri="{FF2B5EF4-FFF2-40B4-BE49-F238E27FC236}">
                <a16:creationId xmlns:a16="http://schemas.microsoft.com/office/drawing/2014/main" id="{EB9A6A09-1994-DAF4-B862-A2A1678223A6}"/>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41F27DFA-F1CE-30FB-5EF3-4886132A03C1}"/>
              </a:ext>
            </a:extLst>
          </p:cNvPr>
          <p:cNvSpPr>
            <a:spLocks noGrp="1"/>
          </p:cNvSpPr>
          <p:nvPr>
            <p:ph type="sldNum" sz="quarter" idx="12"/>
          </p:nvPr>
        </p:nvSpPr>
        <p:spPr/>
        <p:txBody>
          <a:bodyPr/>
          <a:lstStyle/>
          <a:p>
            <a:fld id="{15DB78E6-2128-4618-A0AD-C63F177AC03D}" type="slidenum">
              <a:rPr kumimoji="1" lang="ja-JP" altLang="en-US" smtClean="0"/>
              <a:t>‹#›</a:t>
            </a:fld>
            <a:endParaRPr kumimoji="1" lang="ja-JP" altLang="en-US"/>
          </a:p>
        </p:txBody>
      </p:sp>
    </p:spTree>
    <p:extLst>
      <p:ext uri="{BB962C8B-B14F-4D97-AF65-F5344CB8AC3E}">
        <p14:creationId xmlns:p14="http://schemas.microsoft.com/office/powerpoint/2010/main" val="397782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CAE1C-EC38-9A3E-7747-D3D973B81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AA5CE30F-E280-16D9-9831-594A2A309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D1018840-E5CD-BED9-7DE0-77EC3A11CF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35E4-2766-4A34-AD50-F71729FBC4F5}" type="datetimeFigureOut">
              <a:rPr kumimoji="1" lang="ja-JP" altLang="en-US" smtClean="0"/>
              <a:t>2023/11/15</a:t>
            </a:fld>
            <a:endParaRPr kumimoji="1" lang="ja-JP" altLang="en-US"/>
          </a:p>
        </p:txBody>
      </p:sp>
      <p:sp>
        <p:nvSpPr>
          <p:cNvPr id="5" name="Footer Placeholder 4">
            <a:extLst>
              <a:ext uri="{FF2B5EF4-FFF2-40B4-BE49-F238E27FC236}">
                <a16:creationId xmlns:a16="http://schemas.microsoft.com/office/drawing/2014/main" id="{0372DFDF-7334-122E-2EA0-124D7770A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a:extLst>
              <a:ext uri="{FF2B5EF4-FFF2-40B4-BE49-F238E27FC236}">
                <a16:creationId xmlns:a16="http://schemas.microsoft.com/office/drawing/2014/main" id="{7AE485AA-1A08-E468-1737-1AE6840853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B78E6-2128-4618-A0AD-C63F177AC03D}" type="slidenum">
              <a:rPr kumimoji="1" lang="ja-JP" altLang="en-US" smtClean="0"/>
              <a:t>‹#›</a:t>
            </a:fld>
            <a:endParaRPr kumimoji="1" lang="ja-JP" altLang="en-US"/>
          </a:p>
        </p:txBody>
      </p:sp>
    </p:spTree>
    <p:extLst>
      <p:ext uri="{BB962C8B-B14F-4D97-AF65-F5344CB8AC3E}">
        <p14:creationId xmlns:p14="http://schemas.microsoft.com/office/powerpoint/2010/main" val="103648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CA60-9AFE-3572-CD69-3F27C695EEE5}"/>
              </a:ext>
            </a:extLst>
          </p:cNvPr>
          <p:cNvSpPr>
            <a:spLocks noGrp="1"/>
          </p:cNvSpPr>
          <p:nvPr>
            <p:ph type="ctrTitle"/>
          </p:nvPr>
        </p:nvSpPr>
        <p:spPr/>
        <p:txBody>
          <a:bodyPr/>
          <a:lstStyle/>
          <a:p>
            <a:r>
              <a:rPr kumimoji="1" lang="en-US" altLang="ja-JP" b="1" dirty="0">
                <a:latin typeface="Aptos" panose="020B0004020202020204" pitchFamily="34" charset="0"/>
              </a:rPr>
              <a:t>2023 </a:t>
            </a:r>
            <a:br>
              <a:rPr kumimoji="1" lang="en-US" altLang="ja-JP" b="1" dirty="0">
                <a:latin typeface="Aptos" panose="020B0004020202020204" pitchFamily="34" charset="0"/>
              </a:rPr>
            </a:br>
            <a:r>
              <a:rPr kumimoji="1" lang="en-US" altLang="ja-JP" b="1" dirty="0">
                <a:latin typeface="Aptos" panose="020B0004020202020204" pitchFamily="34" charset="0"/>
              </a:rPr>
              <a:t>SIA</a:t>
            </a:r>
            <a:endParaRPr kumimoji="1" lang="ja-JP" altLang="en-US" b="1" dirty="0">
              <a:latin typeface="Aptos" panose="020B0004020202020204" pitchFamily="34" charset="0"/>
            </a:endParaRPr>
          </a:p>
        </p:txBody>
      </p:sp>
      <p:sp>
        <p:nvSpPr>
          <p:cNvPr id="3" name="Subtitle 2">
            <a:extLst>
              <a:ext uri="{FF2B5EF4-FFF2-40B4-BE49-F238E27FC236}">
                <a16:creationId xmlns:a16="http://schemas.microsoft.com/office/drawing/2014/main" id="{AA677894-C79C-52EB-35FA-64C03ED48DCA}"/>
              </a:ext>
            </a:extLst>
          </p:cNvPr>
          <p:cNvSpPr>
            <a:spLocks noGrp="1"/>
          </p:cNvSpPr>
          <p:nvPr>
            <p:ph type="subTitle" idx="1"/>
          </p:nvPr>
        </p:nvSpPr>
        <p:spPr>
          <a:xfrm>
            <a:off x="662608" y="3429000"/>
            <a:ext cx="10866783" cy="1655762"/>
          </a:xfrm>
        </p:spPr>
        <p:txBody>
          <a:bodyPr>
            <a:normAutofit/>
          </a:bodyPr>
          <a:lstStyle/>
          <a:p>
            <a:r>
              <a:rPr kumimoji="1" lang="en-US" altLang="ja-JP" sz="2800" b="1" dirty="0">
                <a:latin typeface="Aptos" panose="020B0004020202020204" pitchFamily="34" charset="0"/>
              </a:rPr>
              <a:t>English conversation</a:t>
            </a:r>
          </a:p>
          <a:p>
            <a:r>
              <a:rPr lang="en-US" altLang="ja-JP" sz="2800" b="1" dirty="0">
                <a:latin typeface="Aptos" panose="020B0004020202020204" pitchFamily="34" charset="0"/>
              </a:rPr>
              <a:t>- Civic center (former Mogi family residence, Noda city, Chiba)</a:t>
            </a:r>
            <a:endParaRPr kumimoji="1" lang="ja-JP" altLang="en-US" sz="2800" b="1" dirty="0">
              <a:latin typeface="Aptos" panose="020B0004020202020204" pitchFamily="34" charset="0"/>
            </a:endParaRPr>
          </a:p>
        </p:txBody>
      </p:sp>
    </p:spTree>
    <p:extLst>
      <p:ext uri="{BB962C8B-B14F-4D97-AF65-F5344CB8AC3E}">
        <p14:creationId xmlns:p14="http://schemas.microsoft.com/office/powerpoint/2010/main" val="389775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om with a table and benches&#10;&#10;Description automatically generated">
            <a:extLst>
              <a:ext uri="{FF2B5EF4-FFF2-40B4-BE49-F238E27FC236}">
                <a16:creationId xmlns:a16="http://schemas.microsoft.com/office/drawing/2014/main" id="{4CD91A05-0915-D847-A443-2922611E9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29" y="955938"/>
            <a:ext cx="7374835" cy="5531126"/>
          </a:xfrm>
          <a:prstGeom prst="rect">
            <a:avLst/>
          </a:prstGeom>
        </p:spPr>
      </p:pic>
      <p:sp>
        <p:nvSpPr>
          <p:cNvPr id="2" name="TextBox 1">
            <a:extLst>
              <a:ext uri="{FF2B5EF4-FFF2-40B4-BE49-F238E27FC236}">
                <a16:creationId xmlns:a16="http://schemas.microsoft.com/office/drawing/2014/main" id="{CDE9F4CC-F6F6-03B9-0567-1958356200ED}"/>
              </a:ext>
            </a:extLst>
          </p:cNvPr>
          <p:cNvSpPr txBox="1"/>
          <p:nvPr/>
        </p:nvSpPr>
        <p:spPr>
          <a:xfrm>
            <a:off x="3183146" y="431321"/>
            <a:ext cx="4037163" cy="461665"/>
          </a:xfrm>
          <a:prstGeom prst="rect">
            <a:avLst/>
          </a:prstGeom>
          <a:noFill/>
        </p:spPr>
        <p:txBody>
          <a:bodyPr wrap="square" rtlCol="0">
            <a:spAutoFit/>
          </a:bodyPr>
          <a:lstStyle/>
          <a:p>
            <a:r>
              <a:rPr kumimoji="1" lang="ja-JP" altLang="en-US" sz="2400"/>
              <a:t>台所</a:t>
            </a:r>
            <a:endParaRPr kumimoji="1" lang="ja-JP" altLang="en-US" sz="2400" dirty="0"/>
          </a:p>
        </p:txBody>
      </p:sp>
    </p:spTree>
    <p:extLst>
      <p:ext uri="{BB962C8B-B14F-4D97-AF65-F5344CB8AC3E}">
        <p14:creationId xmlns:p14="http://schemas.microsoft.com/office/powerpoint/2010/main" val="1856840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nk in a room&#10;&#10;Description automatically generated">
            <a:extLst>
              <a:ext uri="{FF2B5EF4-FFF2-40B4-BE49-F238E27FC236}">
                <a16:creationId xmlns:a16="http://schemas.microsoft.com/office/drawing/2014/main" id="{01657AA2-6B9A-841C-0DFF-115FD5087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 y="1192602"/>
            <a:ext cx="5854460" cy="4390845"/>
          </a:xfrm>
          <a:prstGeom prst="rect">
            <a:avLst/>
          </a:prstGeom>
        </p:spPr>
      </p:pic>
      <p:sp>
        <p:nvSpPr>
          <p:cNvPr id="3" name="TextBox 2">
            <a:extLst>
              <a:ext uri="{FF2B5EF4-FFF2-40B4-BE49-F238E27FC236}">
                <a16:creationId xmlns:a16="http://schemas.microsoft.com/office/drawing/2014/main" id="{ECBBB115-C638-AA4D-C445-8BE3613A3B25}"/>
              </a:ext>
            </a:extLst>
          </p:cNvPr>
          <p:cNvSpPr txBox="1"/>
          <p:nvPr/>
        </p:nvSpPr>
        <p:spPr>
          <a:xfrm>
            <a:off x="7863663" y="733245"/>
            <a:ext cx="2225615" cy="461665"/>
          </a:xfrm>
          <a:prstGeom prst="rect">
            <a:avLst/>
          </a:prstGeom>
          <a:noFill/>
        </p:spPr>
        <p:txBody>
          <a:bodyPr wrap="square" rtlCol="0">
            <a:spAutoFit/>
          </a:bodyPr>
          <a:lstStyle/>
          <a:p>
            <a:r>
              <a:rPr kumimoji="1" lang="ja-JP" altLang="en-US" sz="2400" b="1" dirty="0"/>
              <a:t>薪窯</a:t>
            </a:r>
          </a:p>
        </p:txBody>
      </p:sp>
      <p:pic>
        <p:nvPicPr>
          <p:cNvPr id="6" name="Picture 5" descr="A wood stove in a basement&#10;&#10;Description automatically generated">
            <a:extLst>
              <a:ext uri="{FF2B5EF4-FFF2-40B4-BE49-F238E27FC236}">
                <a16:creationId xmlns:a16="http://schemas.microsoft.com/office/drawing/2014/main" id="{D651B4FB-2B20-6BF4-388E-06F37C973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27670"/>
            <a:ext cx="5760943" cy="4320707"/>
          </a:xfrm>
          <a:prstGeom prst="rect">
            <a:avLst/>
          </a:prstGeom>
        </p:spPr>
      </p:pic>
      <p:sp>
        <p:nvSpPr>
          <p:cNvPr id="4" name="TextBox 3">
            <a:extLst>
              <a:ext uri="{FF2B5EF4-FFF2-40B4-BE49-F238E27FC236}">
                <a16:creationId xmlns:a16="http://schemas.microsoft.com/office/drawing/2014/main" id="{32972542-5F2F-E53C-3789-F0024781D9D9}"/>
              </a:ext>
            </a:extLst>
          </p:cNvPr>
          <p:cNvSpPr txBox="1"/>
          <p:nvPr/>
        </p:nvSpPr>
        <p:spPr>
          <a:xfrm>
            <a:off x="1463615" y="618669"/>
            <a:ext cx="2932981" cy="461665"/>
          </a:xfrm>
          <a:prstGeom prst="rect">
            <a:avLst/>
          </a:prstGeom>
          <a:noFill/>
        </p:spPr>
        <p:txBody>
          <a:bodyPr wrap="square" rtlCol="0">
            <a:spAutoFit/>
          </a:bodyPr>
          <a:lstStyle/>
          <a:p>
            <a:r>
              <a:rPr lang="ja-JP" altLang="en-US" sz="2400" b="1" dirty="0"/>
              <a:t>五右衛門風呂</a:t>
            </a:r>
            <a:endParaRPr kumimoji="1" lang="ja-JP" altLang="en-US" sz="2400" b="1" dirty="0"/>
          </a:p>
        </p:txBody>
      </p:sp>
    </p:spTree>
    <p:extLst>
      <p:ext uri="{BB962C8B-B14F-4D97-AF65-F5344CB8AC3E}">
        <p14:creationId xmlns:p14="http://schemas.microsoft.com/office/powerpoint/2010/main" val="80833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athroom with a tub and a shower&#10;&#10;Description automatically generated">
            <a:extLst>
              <a:ext uri="{FF2B5EF4-FFF2-40B4-BE49-F238E27FC236}">
                <a16:creationId xmlns:a16="http://schemas.microsoft.com/office/drawing/2014/main" id="{0FD9597D-C7B4-28F9-81F4-A43012D57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92602"/>
            <a:ext cx="5857334" cy="4393001"/>
          </a:xfrm>
          <a:prstGeom prst="rect">
            <a:avLst/>
          </a:prstGeom>
        </p:spPr>
      </p:pic>
      <p:pic>
        <p:nvPicPr>
          <p:cNvPr id="5" name="Picture 4" descr="A sink in a room&#10;&#10;Description automatically generated">
            <a:extLst>
              <a:ext uri="{FF2B5EF4-FFF2-40B4-BE49-F238E27FC236}">
                <a16:creationId xmlns:a16="http://schemas.microsoft.com/office/drawing/2014/main" id="{01657AA2-6B9A-841C-0DFF-115FD5087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 y="1192602"/>
            <a:ext cx="5854460" cy="4390845"/>
          </a:xfrm>
          <a:prstGeom prst="rect">
            <a:avLst/>
          </a:prstGeom>
        </p:spPr>
      </p:pic>
      <p:sp>
        <p:nvSpPr>
          <p:cNvPr id="2" name="TextBox 1">
            <a:extLst>
              <a:ext uri="{FF2B5EF4-FFF2-40B4-BE49-F238E27FC236}">
                <a16:creationId xmlns:a16="http://schemas.microsoft.com/office/drawing/2014/main" id="{31985F68-D6C2-2B84-5966-056D81207744}"/>
              </a:ext>
            </a:extLst>
          </p:cNvPr>
          <p:cNvSpPr txBox="1"/>
          <p:nvPr/>
        </p:nvSpPr>
        <p:spPr>
          <a:xfrm>
            <a:off x="1250830" y="414068"/>
            <a:ext cx="2932981" cy="369332"/>
          </a:xfrm>
          <a:prstGeom prst="rect">
            <a:avLst/>
          </a:prstGeom>
          <a:noFill/>
        </p:spPr>
        <p:txBody>
          <a:bodyPr wrap="square" rtlCol="0">
            <a:spAutoFit/>
          </a:bodyPr>
          <a:lstStyle/>
          <a:p>
            <a:r>
              <a:rPr lang="ja-JP" altLang="en-US" dirty="0"/>
              <a:t>五右衛門風呂</a:t>
            </a:r>
            <a:endParaRPr kumimoji="1" lang="ja-JP" altLang="en-US" dirty="0"/>
          </a:p>
        </p:txBody>
      </p:sp>
      <p:sp>
        <p:nvSpPr>
          <p:cNvPr id="3" name="TextBox 2">
            <a:extLst>
              <a:ext uri="{FF2B5EF4-FFF2-40B4-BE49-F238E27FC236}">
                <a16:creationId xmlns:a16="http://schemas.microsoft.com/office/drawing/2014/main" id="{ECBBB115-C638-AA4D-C445-8BE3613A3B25}"/>
              </a:ext>
            </a:extLst>
          </p:cNvPr>
          <p:cNvSpPr txBox="1"/>
          <p:nvPr/>
        </p:nvSpPr>
        <p:spPr>
          <a:xfrm>
            <a:off x="7608498" y="483079"/>
            <a:ext cx="2225615" cy="369332"/>
          </a:xfrm>
          <a:prstGeom prst="rect">
            <a:avLst/>
          </a:prstGeom>
          <a:noFill/>
        </p:spPr>
        <p:txBody>
          <a:bodyPr wrap="square" rtlCol="0">
            <a:spAutoFit/>
          </a:bodyPr>
          <a:lstStyle/>
          <a:p>
            <a:r>
              <a:rPr kumimoji="1" lang="ja-JP" altLang="en-US" dirty="0"/>
              <a:t>お風呂</a:t>
            </a:r>
          </a:p>
        </p:txBody>
      </p:sp>
    </p:spTree>
    <p:extLst>
      <p:ext uri="{BB962C8B-B14F-4D97-AF65-F5344CB8AC3E}">
        <p14:creationId xmlns:p14="http://schemas.microsoft.com/office/powerpoint/2010/main" val="3409009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athroom with a tub and a shower&#10;&#10;Description automatically generated">
            <a:extLst>
              <a:ext uri="{FF2B5EF4-FFF2-40B4-BE49-F238E27FC236}">
                <a16:creationId xmlns:a16="http://schemas.microsoft.com/office/drawing/2014/main" id="{B5DA9C97-F838-6E3F-6F7C-F7929C9EC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021" y="1274412"/>
            <a:ext cx="5857334" cy="4393001"/>
          </a:xfrm>
          <a:prstGeom prst="rect">
            <a:avLst/>
          </a:prstGeom>
        </p:spPr>
      </p:pic>
      <p:pic>
        <p:nvPicPr>
          <p:cNvPr id="5" name="Picture 4">
            <a:extLst>
              <a:ext uri="{FF2B5EF4-FFF2-40B4-BE49-F238E27FC236}">
                <a16:creationId xmlns:a16="http://schemas.microsoft.com/office/drawing/2014/main" id="{E344C68D-CE90-BCAC-70B4-43A57EF1F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45" y="1179380"/>
            <a:ext cx="5984045" cy="4488033"/>
          </a:xfrm>
          <a:prstGeom prst="rect">
            <a:avLst/>
          </a:prstGeom>
        </p:spPr>
      </p:pic>
      <p:sp>
        <p:nvSpPr>
          <p:cNvPr id="2" name="TextBox 1">
            <a:extLst>
              <a:ext uri="{FF2B5EF4-FFF2-40B4-BE49-F238E27FC236}">
                <a16:creationId xmlns:a16="http://schemas.microsoft.com/office/drawing/2014/main" id="{A02E8020-29C9-ABF5-6133-CB002C3EF80F}"/>
              </a:ext>
            </a:extLst>
          </p:cNvPr>
          <p:cNvSpPr txBox="1"/>
          <p:nvPr/>
        </p:nvSpPr>
        <p:spPr>
          <a:xfrm>
            <a:off x="646981" y="750498"/>
            <a:ext cx="2242868" cy="461665"/>
          </a:xfrm>
          <a:prstGeom prst="rect">
            <a:avLst/>
          </a:prstGeom>
          <a:noFill/>
        </p:spPr>
        <p:txBody>
          <a:bodyPr wrap="square" rtlCol="0">
            <a:spAutoFit/>
          </a:bodyPr>
          <a:lstStyle/>
          <a:p>
            <a:r>
              <a:rPr kumimoji="1" lang="ja-JP" altLang="en-US" sz="2400" dirty="0"/>
              <a:t>手洗い</a:t>
            </a:r>
          </a:p>
        </p:txBody>
      </p:sp>
      <p:sp>
        <p:nvSpPr>
          <p:cNvPr id="7" name="TextBox 6">
            <a:extLst>
              <a:ext uri="{FF2B5EF4-FFF2-40B4-BE49-F238E27FC236}">
                <a16:creationId xmlns:a16="http://schemas.microsoft.com/office/drawing/2014/main" id="{45C84517-40D7-43B6-B6D8-3ACAA3573681}"/>
              </a:ext>
            </a:extLst>
          </p:cNvPr>
          <p:cNvSpPr txBox="1"/>
          <p:nvPr/>
        </p:nvSpPr>
        <p:spPr>
          <a:xfrm>
            <a:off x="8353684" y="717715"/>
            <a:ext cx="2225615" cy="461665"/>
          </a:xfrm>
          <a:prstGeom prst="rect">
            <a:avLst/>
          </a:prstGeom>
          <a:noFill/>
        </p:spPr>
        <p:txBody>
          <a:bodyPr wrap="square" rtlCol="0">
            <a:spAutoFit/>
          </a:bodyPr>
          <a:lstStyle/>
          <a:p>
            <a:r>
              <a:rPr kumimoji="1" lang="ja-JP" altLang="en-US" sz="2400" dirty="0"/>
              <a:t>お風呂</a:t>
            </a:r>
          </a:p>
        </p:txBody>
      </p:sp>
    </p:spTree>
    <p:extLst>
      <p:ext uri="{BB962C8B-B14F-4D97-AF65-F5344CB8AC3E}">
        <p14:creationId xmlns:p14="http://schemas.microsoft.com/office/powerpoint/2010/main" val="1916331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F21809-E115-0764-DAFF-48D124F3D6B0}"/>
              </a:ext>
            </a:extLst>
          </p:cNvPr>
          <p:cNvSpPr txBox="1"/>
          <p:nvPr/>
        </p:nvSpPr>
        <p:spPr>
          <a:xfrm>
            <a:off x="3744685" y="511628"/>
            <a:ext cx="2475358" cy="646331"/>
          </a:xfrm>
          <a:prstGeom prst="rect">
            <a:avLst/>
          </a:prstGeom>
          <a:noFill/>
        </p:spPr>
        <p:txBody>
          <a:bodyPr wrap="none" rtlCol="0">
            <a:spAutoFit/>
          </a:bodyPr>
          <a:lstStyle/>
          <a:p>
            <a:r>
              <a:rPr lang="en-JP" sz="3600" dirty="0"/>
              <a:t>Homework</a:t>
            </a:r>
          </a:p>
        </p:txBody>
      </p:sp>
      <p:sp>
        <p:nvSpPr>
          <p:cNvPr id="5" name="TextBox 4">
            <a:extLst>
              <a:ext uri="{FF2B5EF4-FFF2-40B4-BE49-F238E27FC236}">
                <a16:creationId xmlns:a16="http://schemas.microsoft.com/office/drawing/2014/main" id="{03E1D24C-1BD4-EACB-44B1-4F9D2FA99B97}"/>
              </a:ext>
            </a:extLst>
          </p:cNvPr>
          <p:cNvSpPr txBox="1"/>
          <p:nvPr/>
        </p:nvSpPr>
        <p:spPr>
          <a:xfrm>
            <a:off x="609599" y="1371600"/>
            <a:ext cx="10556095" cy="3263586"/>
          </a:xfrm>
          <a:prstGeom prst="rect">
            <a:avLst/>
          </a:prstGeom>
          <a:noFill/>
        </p:spPr>
        <p:txBody>
          <a:bodyPr wrap="none" rtlCol="0">
            <a:spAutoFit/>
          </a:bodyPr>
          <a:lstStyle/>
          <a:p>
            <a:pPr marL="342900" indent="-342900">
              <a:lnSpc>
                <a:spcPct val="150000"/>
              </a:lnSpc>
              <a:buAutoNum type="arabicPeriod"/>
            </a:pPr>
            <a:r>
              <a:rPr lang="en-JP" sz="2800" dirty="0"/>
              <a:t>How many rooms are there in the Civic hall?</a:t>
            </a:r>
          </a:p>
          <a:p>
            <a:pPr marL="342900" indent="-342900">
              <a:lnSpc>
                <a:spcPct val="150000"/>
              </a:lnSpc>
              <a:buAutoNum type="arabicPeriod"/>
            </a:pPr>
            <a:r>
              <a:rPr lang="en-JP" sz="2800" dirty="0"/>
              <a:t>Which room is the most impressive for you? Why?</a:t>
            </a:r>
          </a:p>
          <a:p>
            <a:pPr marL="342900" indent="-342900">
              <a:lnSpc>
                <a:spcPct val="150000"/>
              </a:lnSpc>
              <a:buAutoNum type="arabicPeriod"/>
            </a:pPr>
            <a:r>
              <a:rPr lang="en-JP" sz="2800" dirty="0"/>
              <a:t>What kind of house did your grandparents live in?</a:t>
            </a:r>
          </a:p>
          <a:p>
            <a:pPr marL="342900" indent="-342900">
              <a:lnSpc>
                <a:spcPct val="150000"/>
              </a:lnSpc>
              <a:buAutoNum type="arabicPeriod"/>
            </a:pPr>
            <a:r>
              <a:rPr lang="en-JP" sz="2800" dirty="0"/>
              <a:t>What do you think of Australian old houses?</a:t>
            </a:r>
          </a:p>
          <a:p>
            <a:pPr marL="342900" indent="-342900">
              <a:lnSpc>
                <a:spcPct val="150000"/>
              </a:lnSpc>
              <a:buAutoNum type="arabicPeriod"/>
            </a:pPr>
            <a:r>
              <a:rPr lang="en-JP" sz="2800" dirty="0"/>
              <a:t>Which room can you explain easily to the Australian visitors?</a:t>
            </a:r>
          </a:p>
        </p:txBody>
      </p:sp>
    </p:spTree>
    <p:extLst>
      <p:ext uri="{BB962C8B-B14F-4D97-AF65-F5344CB8AC3E}">
        <p14:creationId xmlns:p14="http://schemas.microsoft.com/office/powerpoint/2010/main" val="3968575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9189-0295-262E-8A7A-A82E14337898}"/>
              </a:ext>
            </a:extLst>
          </p:cNvPr>
          <p:cNvSpPr>
            <a:spLocks noGrp="1"/>
          </p:cNvSpPr>
          <p:nvPr>
            <p:ph type="title"/>
          </p:nvPr>
        </p:nvSpPr>
        <p:spPr>
          <a:xfrm>
            <a:off x="838200" y="951279"/>
            <a:ext cx="10515600" cy="3550383"/>
          </a:xfrm>
        </p:spPr>
        <p:txBody>
          <a:bodyPr>
            <a:normAutofit/>
          </a:bodyPr>
          <a:lstStyle/>
          <a:p>
            <a:pPr algn="ctr">
              <a:lnSpc>
                <a:spcPct val="150000"/>
              </a:lnSpc>
            </a:pPr>
            <a:r>
              <a:rPr lang="en-JP" dirty="0">
                <a:latin typeface="Arial Rounded MT Bold" panose="020F0704030504030204" pitchFamily="34" charset="77"/>
              </a:rPr>
              <a:t>SIA</a:t>
            </a:r>
            <a:br>
              <a:rPr lang="en-JP" dirty="0">
                <a:latin typeface="Arial Rounded MT Bold" panose="020F0704030504030204" pitchFamily="34" charset="77"/>
              </a:rPr>
            </a:br>
            <a:r>
              <a:rPr lang="en-JP" dirty="0">
                <a:latin typeface="Arial Rounded MT Bold" panose="020F0704030504030204" pitchFamily="34" charset="77"/>
              </a:rPr>
              <a:t>Lesson 2</a:t>
            </a:r>
            <a:br>
              <a:rPr lang="en-JP" dirty="0">
                <a:latin typeface="Arial Rounded MT Bold" panose="020F0704030504030204" pitchFamily="34" charset="77"/>
              </a:rPr>
            </a:br>
            <a:r>
              <a:rPr lang="en-JP" dirty="0">
                <a:latin typeface="Arial Rounded MT Bold" panose="020F0704030504030204" pitchFamily="34" charset="77"/>
              </a:rPr>
              <a:t>Australian old houses</a:t>
            </a:r>
          </a:p>
        </p:txBody>
      </p:sp>
    </p:spTree>
    <p:extLst>
      <p:ext uri="{BB962C8B-B14F-4D97-AF65-F5344CB8AC3E}">
        <p14:creationId xmlns:p14="http://schemas.microsoft.com/office/powerpoint/2010/main" val="213643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04AC0C-F380-29B9-FA79-D499F2E9344E}"/>
              </a:ext>
            </a:extLst>
          </p:cNvPr>
          <p:cNvSpPr txBox="1"/>
          <p:nvPr/>
        </p:nvSpPr>
        <p:spPr>
          <a:xfrm>
            <a:off x="6096000" y="0"/>
            <a:ext cx="5838091" cy="6872266"/>
          </a:xfrm>
          <a:prstGeom prst="rect">
            <a:avLst/>
          </a:prstGeom>
          <a:noFill/>
        </p:spPr>
        <p:txBody>
          <a:bodyPr wrap="square">
            <a:spAutoFit/>
          </a:bodyPr>
          <a:lstStyle/>
          <a:p>
            <a:pPr>
              <a:lnSpc>
                <a:spcPct val="200000"/>
              </a:lnSpc>
            </a:pPr>
            <a:r>
              <a:rPr lang="en-US" altLang="ja-JP" sz="2800" dirty="0">
                <a:latin typeface="Arial Rounded MT Bold" panose="020F0704030504030204" pitchFamily="34" charset="77"/>
              </a:rPr>
              <a:t>Busselton is a city in the South West region of the state of Western Australia approximately 220 km south-west of Perth. The city is best known for the Busselton Jetty, the longest wooden jetty in the Southern Hemisphere.</a:t>
            </a:r>
            <a:endParaRPr lang="ja-JP" altLang="en-US" sz="2800" dirty="0">
              <a:latin typeface="Arial Rounded MT Bold" panose="020F0704030504030204" pitchFamily="34" charset="77"/>
            </a:endParaRPr>
          </a:p>
        </p:txBody>
      </p:sp>
      <p:pic>
        <p:nvPicPr>
          <p:cNvPr id="3" name="Picture 2" descr="A beach with a pier and people&#10;&#10;Description automatically generated">
            <a:extLst>
              <a:ext uri="{FF2B5EF4-FFF2-40B4-BE49-F238E27FC236}">
                <a16:creationId xmlns:a16="http://schemas.microsoft.com/office/drawing/2014/main" id="{7A2B907C-B29C-4E99-D377-A07F38DC4BD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889369"/>
            <a:ext cx="6096000" cy="4064000"/>
          </a:xfrm>
          <a:prstGeom prst="rect">
            <a:avLst/>
          </a:prstGeom>
        </p:spPr>
      </p:pic>
    </p:spTree>
    <p:extLst>
      <p:ext uri="{BB962C8B-B14F-4D97-AF65-F5344CB8AC3E}">
        <p14:creationId xmlns:p14="http://schemas.microsoft.com/office/powerpoint/2010/main" val="3432063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28DB171-7E18-5B82-BB97-A7D4E0282FCF}"/>
              </a:ext>
            </a:extLst>
          </p:cNvPr>
          <p:cNvGraphicFramePr>
            <a:graphicFrameLocks noGrp="1"/>
          </p:cNvGraphicFramePr>
          <p:nvPr/>
        </p:nvGraphicFramePr>
        <p:xfrm>
          <a:off x="318052" y="295177"/>
          <a:ext cx="5777948" cy="6382085"/>
        </p:xfrm>
        <a:graphic>
          <a:graphicData uri="http://schemas.openxmlformats.org/drawingml/2006/table">
            <a:tbl>
              <a:tblPr/>
              <a:tblGrid>
                <a:gridCol w="1638315">
                  <a:extLst>
                    <a:ext uri="{9D8B030D-6E8A-4147-A177-3AD203B41FA5}">
                      <a16:colId xmlns:a16="http://schemas.microsoft.com/office/drawing/2014/main" val="171313025"/>
                    </a:ext>
                  </a:extLst>
                </a:gridCol>
                <a:gridCol w="862609">
                  <a:extLst>
                    <a:ext uri="{9D8B030D-6E8A-4147-A177-3AD203B41FA5}">
                      <a16:colId xmlns:a16="http://schemas.microsoft.com/office/drawing/2014/main" val="1511321738"/>
                    </a:ext>
                  </a:extLst>
                </a:gridCol>
                <a:gridCol w="3277024">
                  <a:extLst>
                    <a:ext uri="{9D8B030D-6E8A-4147-A177-3AD203B41FA5}">
                      <a16:colId xmlns:a16="http://schemas.microsoft.com/office/drawing/2014/main" val="2990919596"/>
                    </a:ext>
                  </a:extLst>
                </a:gridCol>
              </a:tblGrid>
              <a:tr h="1051436">
                <a:tc>
                  <a:txBody>
                    <a:bodyPr/>
                    <a:lstStyle/>
                    <a:p>
                      <a:pPr algn="ctr"/>
                      <a:r>
                        <a:rPr lang="en-US" sz="2400" dirty="0">
                          <a:effectLst/>
                        </a:rPr>
                        <a:t>Building</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2400">
                          <a:effectLst/>
                        </a:rPr>
                        <a:t>Built</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2400">
                          <a:effectLst/>
                        </a:rPr>
                        <a:t>Notes</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130601898"/>
                  </a:ext>
                </a:extLst>
              </a:tr>
              <a:tr h="2853896">
                <a:tc>
                  <a:txBody>
                    <a:bodyPr/>
                    <a:lstStyle/>
                    <a:p>
                      <a:r>
                        <a:rPr lang="en-US" sz="2400" dirty="0">
                          <a:effectLst/>
                        </a:rPr>
                        <a:t>Old Butter Factory</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ja-JP" sz="2400" dirty="0">
                          <a:effectLst/>
                        </a:rPr>
                        <a:t>1918</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2400" dirty="0">
                          <a:effectLst/>
                        </a:rPr>
                        <a:t>currently a museum and home of the Busselton Historical Society</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44912562"/>
                  </a:ext>
                </a:extLst>
              </a:tr>
              <a:tr h="2476753">
                <a:tc>
                  <a:txBody>
                    <a:bodyPr/>
                    <a:lstStyle/>
                    <a:p>
                      <a:r>
                        <a:rPr lang="en-US" sz="2400">
                          <a:effectLst/>
                        </a:rPr>
                        <a:t>Prospect Villa</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ja-JP" sz="2400">
                          <a:effectLst/>
                        </a:rPr>
                        <a:t>1855</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2400" dirty="0">
                          <a:effectLst/>
                        </a:rPr>
                        <a:t>Built by James Chapman, oldest surviving house in Busselton</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902040599"/>
                  </a:ext>
                </a:extLst>
              </a:tr>
            </a:tbl>
          </a:graphicData>
        </a:graphic>
      </p:graphicFrame>
      <p:pic>
        <p:nvPicPr>
          <p:cNvPr id="1026" name="Picture 2">
            <a:extLst>
              <a:ext uri="{FF2B5EF4-FFF2-40B4-BE49-F238E27FC236}">
                <a16:creationId xmlns:a16="http://schemas.microsoft.com/office/drawing/2014/main" id="{28BBDE5E-638C-EE6E-3124-53DA4FEB2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141" y="295177"/>
            <a:ext cx="4636407" cy="30798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89866705-3C1A-8A1B-3D85-D721F3625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140" y="3597364"/>
            <a:ext cx="4636407" cy="307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102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28DB171-7E18-5B82-BB97-A7D4E0282FCF}"/>
              </a:ext>
            </a:extLst>
          </p:cNvPr>
          <p:cNvGraphicFramePr>
            <a:graphicFrameLocks noGrp="1"/>
          </p:cNvGraphicFramePr>
          <p:nvPr/>
        </p:nvGraphicFramePr>
        <p:xfrm>
          <a:off x="304800" y="364059"/>
          <a:ext cx="8454887" cy="6129881"/>
        </p:xfrm>
        <a:graphic>
          <a:graphicData uri="http://schemas.openxmlformats.org/drawingml/2006/table">
            <a:tbl>
              <a:tblPr/>
              <a:tblGrid>
                <a:gridCol w="3639234">
                  <a:extLst>
                    <a:ext uri="{9D8B030D-6E8A-4147-A177-3AD203B41FA5}">
                      <a16:colId xmlns:a16="http://schemas.microsoft.com/office/drawing/2014/main" val="171313025"/>
                    </a:ext>
                  </a:extLst>
                </a:gridCol>
                <a:gridCol w="1219035">
                  <a:extLst>
                    <a:ext uri="{9D8B030D-6E8A-4147-A177-3AD203B41FA5}">
                      <a16:colId xmlns:a16="http://schemas.microsoft.com/office/drawing/2014/main" val="1511321738"/>
                    </a:ext>
                  </a:extLst>
                </a:gridCol>
                <a:gridCol w="3596618">
                  <a:extLst>
                    <a:ext uri="{9D8B030D-6E8A-4147-A177-3AD203B41FA5}">
                      <a16:colId xmlns:a16="http://schemas.microsoft.com/office/drawing/2014/main" val="2990919596"/>
                    </a:ext>
                  </a:extLst>
                </a:gridCol>
              </a:tblGrid>
              <a:tr h="666796">
                <a:tc>
                  <a:txBody>
                    <a:bodyPr/>
                    <a:lstStyle/>
                    <a:p>
                      <a:pPr algn="ctr"/>
                      <a:r>
                        <a:rPr lang="en-US" sz="2400" dirty="0">
                          <a:effectLst/>
                        </a:rPr>
                        <a:t>Building</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2400">
                          <a:effectLst/>
                        </a:rPr>
                        <a:t>Built</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2400">
                          <a:effectLst/>
                        </a:rPr>
                        <a:t>Notes</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130601898"/>
                  </a:ext>
                </a:extLst>
              </a:tr>
              <a:tr h="1195208">
                <a:tc>
                  <a:txBody>
                    <a:bodyPr/>
                    <a:lstStyle/>
                    <a:p>
                      <a:r>
                        <a:rPr lang="en-US" sz="2400">
                          <a:effectLst/>
                        </a:rPr>
                        <a:t>Weld Hall Theatre</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ja-JP" sz="2400">
                          <a:effectLst/>
                        </a:rPr>
                        <a:t>1874</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2400" u="none" strike="noStrike" dirty="0">
                          <a:solidFill>
                            <a:schemeClr val="tx1"/>
                          </a:solidFill>
                          <a:effectLst/>
                        </a:rPr>
                        <a:t>Mechanics</a:t>
                      </a:r>
                      <a:r>
                        <a:rPr lang="en-US" sz="2400" u="none" strike="noStrike" dirty="0">
                          <a:solidFill>
                            <a:srgbClr val="3366CC"/>
                          </a:solidFill>
                          <a:effectLst/>
                        </a:rPr>
                        <a:t> </a:t>
                      </a:r>
                      <a:r>
                        <a:rPr lang="en-US" sz="2400" u="none" strike="noStrike" dirty="0">
                          <a:solidFill>
                            <a:schemeClr val="tx1"/>
                          </a:solidFill>
                          <a:effectLst/>
                        </a:rPr>
                        <a:t>Institute</a:t>
                      </a:r>
                      <a:r>
                        <a:rPr lang="en-US" sz="2400" dirty="0">
                          <a:effectLst/>
                        </a:rPr>
                        <a:t>, </a:t>
                      </a:r>
                      <a:r>
                        <a:rPr lang="en-US" sz="2400" u="none" strike="noStrike" dirty="0">
                          <a:solidFill>
                            <a:schemeClr val="tx1"/>
                          </a:solidFill>
                          <a:effectLst/>
                        </a:rPr>
                        <a:t>RSL</a:t>
                      </a:r>
                      <a:r>
                        <a:rPr lang="en-US" sz="2400" dirty="0">
                          <a:effectLst/>
                        </a:rPr>
                        <a:t>, Repertory theatre</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37995233"/>
                  </a:ext>
                </a:extLst>
              </a:tr>
              <a:tr h="1195208">
                <a:tc>
                  <a:txBody>
                    <a:bodyPr/>
                    <a:lstStyle/>
                    <a:p>
                      <a:r>
                        <a:rPr lang="en-US" sz="2400" u="none" strike="noStrike" dirty="0">
                          <a:solidFill>
                            <a:schemeClr val="tx1"/>
                          </a:solidFill>
                          <a:effectLst/>
                        </a:rPr>
                        <a:t>Busselton Jetty</a:t>
                      </a:r>
                      <a:endParaRPr lang="en-US" sz="2400" dirty="0">
                        <a:solidFill>
                          <a:schemeClr val="tx1"/>
                        </a:solidFill>
                        <a:effectLst/>
                      </a:endParaRP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ja-JP" sz="2400" dirty="0">
                          <a:effectLst/>
                        </a:rPr>
                        <a:t>1865–1911</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2400" dirty="0">
                          <a:effectLst/>
                        </a:rPr>
                        <a:t>1841m in length, damage by</a:t>
                      </a:r>
                      <a:r>
                        <a:rPr lang="en-US" sz="2400" dirty="0">
                          <a:solidFill>
                            <a:schemeClr val="tx1"/>
                          </a:solidFill>
                          <a:effectLst/>
                        </a:rPr>
                        <a:t> </a:t>
                      </a:r>
                      <a:r>
                        <a:rPr lang="en-US" sz="2400" u="none" strike="noStrike" dirty="0">
                          <a:solidFill>
                            <a:schemeClr val="tx1"/>
                          </a:solidFill>
                          <a:effectLst/>
                        </a:rPr>
                        <a:t>Cyclone Alby</a:t>
                      </a:r>
                      <a:endParaRPr lang="en-US" sz="2400" dirty="0">
                        <a:solidFill>
                          <a:schemeClr val="tx1"/>
                        </a:solidFill>
                        <a:effectLst/>
                      </a:endParaRP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92044868"/>
                  </a:ext>
                </a:extLst>
              </a:tr>
              <a:tr h="3072669">
                <a:tc>
                  <a:txBody>
                    <a:bodyPr/>
                    <a:lstStyle/>
                    <a:p>
                      <a:r>
                        <a:rPr lang="en-US" sz="2400" u="none" strike="noStrike" dirty="0">
                          <a:solidFill>
                            <a:schemeClr val="tx1"/>
                          </a:solidFill>
                          <a:effectLst/>
                        </a:rPr>
                        <a:t>St Mary's Anglican Church &amp; Graveyard</a:t>
                      </a:r>
                      <a:endParaRPr lang="en-US" sz="2400" dirty="0">
                        <a:solidFill>
                          <a:schemeClr val="tx1"/>
                        </a:solidFill>
                        <a:effectLst/>
                      </a:endParaRP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ja-JP" sz="2400" dirty="0">
                          <a:effectLst/>
                        </a:rPr>
                        <a:t>1845, 1852</a:t>
                      </a:r>
                      <a:br>
                        <a:rPr lang="en-US" altLang="ja-JP" sz="2400" dirty="0">
                          <a:effectLst/>
                        </a:rPr>
                      </a:br>
                      <a:r>
                        <a:rPr lang="en-US" altLang="ja-JP" sz="2400" dirty="0">
                          <a:effectLst/>
                        </a:rPr>
                        <a:t>1902, 1906</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2400" dirty="0">
                          <a:effectLst/>
                        </a:rPr>
                        <a:t>built in stages church, </a:t>
                      </a:r>
                      <a:r>
                        <a:rPr lang="en-US" sz="2400" b="0" u="none" strike="noStrike" dirty="0">
                          <a:solidFill>
                            <a:schemeClr val="tx1"/>
                          </a:solidFill>
                          <a:effectLst/>
                        </a:rPr>
                        <a:t>Harmonium</a:t>
                      </a:r>
                      <a:r>
                        <a:rPr lang="en-US" sz="2400" dirty="0">
                          <a:effectLst/>
                        </a:rPr>
                        <a:t>, bell tower, vestry</a:t>
                      </a:r>
                      <a:br>
                        <a:rPr lang="en-US" sz="2400" dirty="0">
                          <a:effectLst/>
                        </a:rPr>
                      </a:br>
                      <a:r>
                        <a:rPr lang="en-US" sz="2400" u="none" strike="noStrike" dirty="0">
                          <a:solidFill>
                            <a:schemeClr val="tx1"/>
                          </a:solidFill>
                          <a:effectLst/>
                        </a:rPr>
                        <a:t>John Bussell</a:t>
                      </a:r>
                      <a:r>
                        <a:rPr lang="en-US" sz="2400" dirty="0">
                          <a:solidFill>
                            <a:schemeClr val="tx1"/>
                          </a:solidFill>
                          <a:effectLst/>
                        </a:rPr>
                        <a:t> </a:t>
                      </a:r>
                      <a:r>
                        <a:rPr lang="en-US" sz="2400" dirty="0">
                          <a:effectLst/>
                        </a:rPr>
                        <a:t>from whom the area takes its name is buried in the Graveyard</a:t>
                      </a:r>
                    </a:p>
                  </a:txBody>
                  <a:tcPr marL="27893" marR="27893" marT="13947" marB="1394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09325416"/>
                  </a:ext>
                </a:extLst>
              </a:tr>
            </a:tbl>
          </a:graphicData>
        </a:graphic>
      </p:graphicFrame>
      <p:pic>
        <p:nvPicPr>
          <p:cNvPr id="1028" name="Picture 4">
            <a:extLst>
              <a:ext uri="{FF2B5EF4-FFF2-40B4-BE49-F238E27FC236}">
                <a16:creationId xmlns:a16="http://schemas.microsoft.com/office/drawing/2014/main" id="{3D975E62-3080-E1D3-C5E3-CC43ECE16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3354" y="258448"/>
            <a:ext cx="2678084" cy="17790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8F7A0164-FFEB-35DF-81A3-3ACD24FD1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3354" y="2270557"/>
            <a:ext cx="3003846" cy="19954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275B42F-580E-2631-F92A-DECB10BF6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4854" y="4540915"/>
            <a:ext cx="2902346" cy="192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023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24D300B-110E-BB35-26D6-383F428C6F84}"/>
              </a:ext>
            </a:extLst>
          </p:cNvPr>
          <p:cNvGraphicFramePr>
            <a:graphicFrameLocks noGrp="1"/>
          </p:cNvGraphicFramePr>
          <p:nvPr/>
        </p:nvGraphicFramePr>
        <p:xfrm>
          <a:off x="442911" y="145775"/>
          <a:ext cx="7230097" cy="6646161"/>
        </p:xfrm>
        <a:graphic>
          <a:graphicData uri="http://schemas.openxmlformats.org/drawingml/2006/table">
            <a:tbl>
              <a:tblPr/>
              <a:tblGrid>
                <a:gridCol w="2671630">
                  <a:extLst>
                    <a:ext uri="{9D8B030D-6E8A-4147-A177-3AD203B41FA5}">
                      <a16:colId xmlns:a16="http://schemas.microsoft.com/office/drawing/2014/main" val="1900818240"/>
                    </a:ext>
                  </a:extLst>
                </a:gridCol>
                <a:gridCol w="1886837">
                  <a:extLst>
                    <a:ext uri="{9D8B030D-6E8A-4147-A177-3AD203B41FA5}">
                      <a16:colId xmlns:a16="http://schemas.microsoft.com/office/drawing/2014/main" val="1247479911"/>
                    </a:ext>
                  </a:extLst>
                </a:gridCol>
                <a:gridCol w="2671630">
                  <a:extLst>
                    <a:ext uri="{9D8B030D-6E8A-4147-A177-3AD203B41FA5}">
                      <a16:colId xmlns:a16="http://schemas.microsoft.com/office/drawing/2014/main" val="701432396"/>
                    </a:ext>
                  </a:extLst>
                </a:gridCol>
              </a:tblGrid>
              <a:tr h="2003937">
                <a:tc>
                  <a:txBody>
                    <a:bodyPr/>
                    <a:lstStyle/>
                    <a:p>
                      <a:r>
                        <a:rPr lang="en-US" sz="2400">
                          <a:effectLst/>
                        </a:rPr>
                        <a:t>St Mary's Anglican Church rectory</a:t>
                      </a:r>
                    </a:p>
                  </a:txBody>
                  <a:tcPr marL="67990" marR="67990" marT="33995" marB="33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ja-JP" sz="2400" dirty="0">
                          <a:effectLst/>
                        </a:rPr>
                        <a:t>1895</a:t>
                      </a:r>
                    </a:p>
                  </a:txBody>
                  <a:tcPr marL="67990" marR="67990" marT="33995" marB="33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2400">
                          <a:effectLst/>
                        </a:rPr>
                        <a:t>Built in 1895 there are suggestions that it wasn't occupied until 1906</a:t>
                      </a:r>
                    </a:p>
                  </a:txBody>
                  <a:tcPr marL="67990" marR="67990" marT="33995" marB="33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051340333"/>
                  </a:ext>
                </a:extLst>
              </a:tr>
              <a:tr h="2755413">
                <a:tc>
                  <a:txBody>
                    <a:bodyPr/>
                    <a:lstStyle/>
                    <a:p>
                      <a:r>
                        <a:rPr lang="en-US" sz="2400" dirty="0">
                          <a:effectLst/>
                        </a:rPr>
                        <a:t>St Joseph's Roman Catholic Church</a:t>
                      </a:r>
                    </a:p>
                  </a:txBody>
                  <a:tcPr marL="67990" marR="67990" marT="33995" marB="33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ja-JP" sz="2400">
                          <a:effectLst/>
                        </a:rPr>
                        <a:t>1933, 1971</a:t>
                      </a:r>
                    </a:p>
                  </a:txBody>
                  <a:tcPr marL="67990" marR="67990" marT="33995" marB="33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2400" dirty="0">
                          <a:effectLst/>
                        </a:rPr>
                        <a:t>Built in 1933 to replace the former 1866 building</a:t>
                      </a:r>
                      <a:br>
                        <a:rPr lang="en-US" sz="2400" dirty="0">
                          <a:effectLst/>
                        </a:rPr>
                      </a:br>
                      <a:r>
                        <a:rPr lang="en-US" sz="2400" dirty="0">
                          <a:effectLst/>
                        </a:rPr>
                        <a:t>renovated in 1971</a:t>
                      </a:r>
                    </a:p>
                  </a:txBody>
                  <a:tcPr marL="67990" marR="67990" marT="33995" marB="33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207211755"/>
                  </a:ext>
                </a:extLst>
              </a:tr>
              <a:tr h="1628198">
                <a:tc>
                  <a:txBody>
                    <a:bodyPr/>
                    <a:lstStyle/>
                    <a:p>
                      <a:r>
                        <a:rPr lang="en-US" sz="2400" dirty="0">
                          <a:effectLst/>
                        </a:rPr>
                        <a:t>Villa Carlotta</a:t>
                      </a:r>
                    </a:p>
                  </a:txBody>
                  <a:tcPr marL="67990" marR="67990" marT="33995" marB="33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ja-JP" sz="2400" dirty="0">
                          <a:effectLst/>
                        </a:rPr>
                        <a:t>1896–1904</a:t>
                      </a:r>
                    </a:p>
                  </a:txBody>
                  <a:tcPr marL="67990" marR="67990" marT="33995" marB="33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2400" dirty="0">
                          <a:effectLst/>
                        </a:rPr>
                        <a:t>Convent until sold 1952, since 1952 hotel accommodation</a:t>
                      </a:r>
                    </a:p>
                  </a:txBody>
                  <a:tcPr marL="67990" marR="67990" marT="33995" marB="3399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29754905"/>
                  </a:ext>
                </a:extLst>
              </a:tr>
            </a:tbl>
          </a:graphicData>
        </a:graphic>
      </p:graphicFrame>
      <p:pic>
        <p:nvPicPr>
          <p:cNvPr id="2050" name="Picture 2">
            <a:extLst>
              <a:ext uri="{FF2B5EF4-FFF2-40B4-BE49-F238E27FC236}">
                <a16:creationId xmlns:a16="http://schemas.microsoft.com/office/drawing/2014/main" id="{1A9DFDA8-F227-8DD4-FA8C-284B89EB6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9129" y="145775"/>
            <a:ext cx="2969565" cy="19726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07455F49-20FF-745F-C98C-98FC57F27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9129" y="2579836"/>
            <a:ext cx="2969566" cy="197264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7724CEFF-4439-3623-3A62-7B8C91FF48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9129" y="4739586"/>
            <a:ext cx="2969566" cy="197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83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8757-E3E7-E9EB-BF40-A029D30CE752}"/>
              </a:ext>
            </a:extLst>
          </p:cNvPr>
          <p:cNvSpPr>
            <a:spLocks noGrp="1"/>
          </p:cNvSpPr>
          <p:nvPr>
            <p:ph type="title"/>
          </p:nvPr>
        </p:nvSpPr>
        <p:spPr>
          <a:xfrm>
            <a:off x="3080876" y="2766218"/>
            <a:ext cx="5257800" cy="1325563"/>
          </a:xfrm>
        </p:spPr>
        <p:txBody>
          <a:bodyPr/>
          <a:lstStyle/>
          <a:p>
            <a:pPr algn="ctr"/>
            <a:r>
              <a:rPr kumimoji="1" lang="en-US" altLang="ja-JP" b="1" dirty="0"/>
              <a:t>Introduction</a:t>
            </a:r>
            <a:endParaRPr kumimoji="1" lang="ja-JP" altLang="en-US" b="1" dirty="0"/>
          </a:p>
        </p:txBody>
      </p:sp>
    </p:spTree>
    <p:extLst>
      <p:ext uri="{BB962C8B-B14F-4D97-AF65-F5344CB8AC3E}">
        <p14:creationId xmlns:p14="http://schemas.microsoft.com/office/powerpoint/2010/main" val="269520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F6BED6-0D5F-3DAD-3E6B-711F19881A12}"/>
              </a:ext>
            </a:extLst>
          </p:cNvPr>
          <p:cNvSpPr txBox="1"/>
          <p:nvPr/>
        </p:nvSpPr>
        <p:spPr>
          <a:xfrm>
            <a:off x="702365" y="2705486"/>
            <a:ext cx="10787269" cy="2563394"/>
          </a:xfrm>
          <a:prstGeom prst="rect">
            <a:avLst/>
          </a:prstGeom>
          <a:noFill/>
        </p:spPr>
        <p:txBody>
          <a:bodyPr wrap="square" rtlCol="0">
            <a:spAutoFit/>
          </a:bodyPr>
          <a:lstStyle/>
          <a:p>
            <a:pPr>
              <a:lnSpc>
                <a:spcPct val="200000"/>
              </a:lnSpc>
            </a:pPr>
            <a:r>
              <a:rPr kumimoji="1" lang="en-US" altLang="ja-JP" sz="2800" dirty="0">
                <a:latin typeface="Arial Rounded MT Bold" panose="020F0704030504030204" pitchFamily="34" charset="77"/>
              </a:rPr>
              <a:t>Where is the best place to build a house in Japan?</a:t>
            </a:r>
          </a:p>
          <a:p>
            <a:pPr>
              <a:lnSpc>
                <a:spcPct val="200000"/>
              </a:lnSpc>
            </a:pPr>
            <a:r>
              <a:rPr kumimoji="1" lang="en-US" altLang="ja-JP" sz="2800" dirty="0">
                <a:latin typeface="Arial Rounded MT Bold" panose="020F0704030504030204" pitchFamily="34" charset="77"/>
              </a:rPr>
              <a:t>What </a:t>
            </a:r>
            <a:r>
              <a:rPr lang="en-US" altLang="ja-JP" sz="2800" dirty="0">
                <a:latin typeface="Arial Rounded MT Bold" panose="020F0704030504030204" pitchFamily="34" charset="77"/>
              </a:rPr>
              <a:t>materials would you use to build the house?</a:t>
            </a:r>
          </a:p>
          <a:p>
            <a:pPr>
              <a:lnSpc>
                <a:spcPct val="200000"/>
              </a:lnSpc>
            </a:pPr>
            <a:r>
              <a:rPr kumimoji="1" lang="en-US" altLang="ja-JP" sz="2800" dirty="0">
                <a:latin typeface="Arial Rounded MT Bold" panose="020F0704030504030204" pitchFamily="34" charset="77"/>
              </a:rPr>
              <a:t>What features are important for a house?</a:t>
            </a:r>
          </a:p>
        </p:txBody>
      </p:sp>
      <p:sp>
        <p:nvSpPr>
          <p:cNvPr id="2" name="TextBox 1">
            <a:extLst>
              <a:ext uri="{FF2B5EF4-FFF2-40B4-BE49-F238E27FC236}">
                <a16:creationId xmlns:a16="http://schemas.microsoft.com/office/drawing/2014/main" id="{234A6A19-2A35-E0D7-81EB-4002C7E56D6C}"/>
              </a:ext>
            </a:extLst>
          </p:cNvPr>
          <p:cNvSpPr txBox="1"/>
          <p:nvPr/>
        </p:nvSpPr>
        <p:spPr>
          <a:xfrm>
            <a:off x="2696308" y="398585"/>
            <a:ext cx="5020349" cy="707886"/>
          </a:xfrm>
          <a:prstGeom prst="rect">
            <a:avLst/>
          </a:prstGeom>
          <a:noFill/>
        </p:spPr>
        <p:txBody>
          <a:bodyPr wrap="none" rtlCol="0">
            <a:spAutoFit/>
          </a:bodyPr>
          <a:lstStyle/>
          <a:p>
            <a:r>
              <a:rPr lang="en-JP" sz="4000" dirty="0">
                <a:latin typeface="Arial Rounded MT Bold" panose="020F0704030504030204" pitchFamily="34" charset="77"/>
              </a:rPr>
              <a:t>Group work activity</a:t>
            </a:r>
          </a:p>
        </p:txBody>
      </p:sp>
      <p:sp>
        <p:nvSpPr>
          <p:cNvPr id="3" name="TextBox 2">
            <a:extLst>
              <a:ext uri="{FF2B5EF4-FFF2-40B4-BE49-F238E27FC236}">
                <a16:creationId xmlns:a16="http://schemas.microsoft.com/office/drawing/2014/main" id="{E007A3A1-E2FF-D1FE-A6E2-73CC6B38EDE4}"/>
              </a:ext>
            </a:extLst>
          </p:cNvPr>
          <p:cNvSpPr txBox="1"/>
          <p:nvPr/>
        </p:nvSpPr>
        <p:spPr>
          <a:xfrm>
            <a:off x="702365" y="1613591"/>
            <a:ext cx="9398727" cy="584775"/>
          </a:xfrm>
          <a:prstGeom prst="rect">
            <a:avLst/>
          </a:prstGeom>
          <a:noFill/>
        </p:spPr>
        <p:txBody>
          <a:bodyPr wrap="none" rtlCol="0">
            <a:spAutoFit/>
          </a:bodyPr>
          <a:lstStyle/>
          <a:p>
            <a:r>
              <a:rPr lang="en-US" sz="3200" dirty="0">
                <a:latin typeface="Arial Rounded MT Bold" panose="020F0704030504030204" pitchFamily="34" charset="77"/>
              </a:rPr>
              <a:t>M</a:t>
            </a:r>
            <a:r>
              <a:rPr lang="en-JP" sz="3200" dirty="0">
                <a:latin typeface="Arial Rounded MT Bold" panose="020F0704030504030204" pitchFamily="34" charset="77"/>
              </a:rPr>
              <a:t>ake two groups and discuss these questions.</a:t>
            </a:r>
          </a:p>
        </p:txBody>
      </p:sp>
    </p:spTree>
    <p:extLst>
      <p:ext uri="{BB962C8B-B14F-4D97-AF65-F5344CB8AC3E}">
        <p14:creationId xmlns:p14="http://schemas.microsoft.com/office/powerpoint/2010/main" val="2069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D89341-B60B-B9B0-E0E1-9B4B1ADBB9BA}"/>
              </a:ext>
            </a:extLst>
          </p:cNvPr>
          <p:cNvSpPr txBox="1"/>
          <p:nvPr/>
        </p:nvSpPr>
        <p:spPr>
          <a:xfrm>
            <a:off x="3525079" y="843677"/>
            <a:ext cx="5759269" cy="3887283"/>
          </a:xfrm>
          <a:prstGeom prst="rect">
            <a:avLst/>
          </a:prstGeom>
          <a:noFill/>
        </p:spPr>
        <p:txBody>
          <a:bodyPr wrap="none" rtlCol="0">
            <a:spAutoFit/>
          </a:bodyPr>
          <a:lstStyle/>
          <a:p>
            <a:pPr algn="ctr">
              <a:lnSpc>
                <a:spcPct val="150000"/>
              </a:lnSpc>
            </a:pPr>
            <a:r>
              <a:rPr kumimoji="1" lang="en-US" altLang="ja-JP" sz="2800" b="1" dirty="0">
                <a:latin typeface="Arial Rounded MT Bold" panose="020F0704030504030204" pitchFamily="34" charset="77"/>
              </a:rPr>
              <a:t>Types of architectural designs </a:t>
            </a:r>
          </a:p>
          <a:p>
            <a:pPr algn="ctr">
              <a:lnSpc>
                <a:spcPct val="150000"/>
              </a:lnSpc>
            </a:pPr>
            <a:r>
              <a:rPr lang="en-US" altLang="ja-JP" sz="2800" dirty="0">
                <a:latin typeface="Arial Rounded MT Bold" panose="020F0704030504030204" pitchFamily="34" charset="77"/>
              </a:rPr>
              <a:t>Colonial</a:t>
            </a:r>
          </a:p>
          <a:p>
            <a:pPr algn="ctr">
              <a:lnSpc>
                <a:spcPct val="150000"/>
              </a:lnSpc>
            </a:pPr>
            <a:r>
              <a:rPr kumimoji="1" lang="en-US" altLang="ja-JP" sz="2800" dirty="0">
                <a:latin typeface="Arial Rounded MT Bold" panose="020F0704030504030204" pitchFamily="34" charset="77"/>
              </a:rPr>
              <a:t>Gothic</a:t>
            </a:r>
            <a:endParaRPr lang="en-US" altLang="ja-JP" sz="2800" dirty="0">
              <a:latin typeface="Arial Rounded MT Bold" panose="020F0704030504030204" pitchFamily="34" charset="77"/>
            </a:endParaRPr>
          </a:p>
          <a:p>
            <a:pPr algn="ctr">
              <a:lnSpc>
                <a:spcPct val="150000"/>
              </a:lnSpc>
            </a:pPr>
            <a:r>
              <a:rPr kumimoji="1" lang="en-US" altLang="ja-JP" sz="2800" dirty="0">
                <a:latin typeface="Arial Rounded MT Bold" panose="020F0704030504030204" pitchFamily="34" charset="77"/>
              </a:rPr>
              <a:t>Victorian</a:t>
            </a:r>
          </a:p>
          <a:p>
            <a:pPr algn="ctr">
              <a:lnSpc>
                <a:spcPct val="150000"/>
              </a:lnSpc>
            </a:pPr>
            <a:r>
              <a:rPr lang="en-US" altLang="ja-JP" sz="2800" dirty="0">
                <a:latin typeface="Arial Rounded MT Bold" panose="020F0704030504030204" pitchFamily="34" charset="77"/>
              </a:rPr>
              <a:t>Romanesque </a:t>
            </a:r>
          </a:p>
          <a:p>
            <a:pPr algn="ctr">
              <a:lnSpc>
                <a:spcPct val="150000"/>
              </a:lnSpc>
            </a:pPr>
            <a:r>
              <a:rPr lang="en-US" altLang="ja-JP" sz="2800" dirty="0">
                <a:latin typeface="Arial Rounded MT Bold" panose="020F0704030504030204" pitchFamily="34" charset="77"/>
              </a:rPr>
              <a:t>Vernacular </a:t>
            </a:r>
          </a:p>
        </p:txBody>
      </p:sp>
    </p:spTree>
    <p:extLst>
      <p:ext uri="{BB962C8B-B14F-4D97-AF65-F5344CB8AC3E}">
        <p14:creationId xmlns:p14="http://schemas.microsoft.com/office/powerpoint/2010/main" val="3555499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ouse with a lawn and flowers&#10;&#10;Description automatically generated">
            <a:extLst>
              <a:ext uri="{FF2B5EF4-FFF2-40B4-BE49-F238E27FC236}">
                <a16:creationId xmlns:a16="http://schemas.microsoft.com/office/drawing/2014/main" id="{7E3A7EDB-33CA-4031-A244-BDF5FBBEC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26" y="1113183"/>
            <a:ext cx="7093731" cy="4729154"/>
          </a:xfrm>
          <a:prstGeom prst="rect">
            <a:avLst/>
          </a:prstGeom>
        </p:spPr>
      </p:pic>
      <p:sp>
        <p:nvSpPr>
          <p:cNvPr id="5" name="TextBox 4">
            <a:extLst>
              <a:ext uri="{FF2B5EF4-FFF2-40B4-BE49-F238E27FC236}">
                <a16:creationId xmlns:a16="http://schemas.microsoft.com/office/drawing/2014/main" id="{85D0B61B-64E7-12F2-B2D0-E238352863D3}"/>
              </a:ext>
            </a:extLst>
          </p:cNvPr>
          <p:cNvSpPr txBox="1"/>
          <p:nvPr/>
        </p:nvSpPr>
        <p:spPr>
          <a:xfrm>
            <a:off x="7411783" y="630827"/>
            <a:ext cx="4780217" cy="5693866"/>
          </a:xfrm>
          <a:prstGeom prst="rect">
            <a:avLst/>
          </a:prstGeom>
          <a:noFill/>
        </p:spPr>
        <p:txBody>
          <a:bodyPr wrap="square">
            <a:spAutoFit/>
          </a:bodyPr>
          <a:lstStyle/>
          <a:p>
            <a:r>
              <a:rPr lang="en-US" altLang="ja-JP" sz="2800" dirty="0">
                <a:latin typeface="Arial Rounded MT Bold" panose="020F0704030504030204" pitchFamily="34" charset="77"/>
              </a:rPr>
              <a:t>Colonial architecture is a mixture of architectural style that started as colonists combined architectural styles from their country of origin with design characteristics of the settled country. They  built houses and buildings in a style that was familiar to them but with local characteristics more suited to their new climate.</a:t>
            </a:r>
            <a:endParaRPr lang="ja-JP" altLang="en-US" sz="2800" dirty="0">
              <a:latin typeface="Arial Rounded MT Bold" panose="020F0704030504030204" pitchFamily="34" charset="77"/>
            </a:endParaRPr>
          </a:p>
        </p:txBody>
      </p:sp>
    </p:spTree>
    <p:extLst>
      <p:ext uri="{BB962C8B-B14F-4D97-AF65-F5344CB8AC3E}">
        <p14:creationId xmlns:p14="http://schemas.microsoft.com/office/powerpoint/2010/main" val="3993095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6A6B88-F776-99FC-5BD1-404113271EC1}"/>
              </a:ext>
            </a:extLst>
          </p:cNvPr>
          <p:cNvSpPr txBox="1"/>
          <p:nvPr/>
        </p:nvSpPr>
        <p:spPr>
          <a:xfrm>
            <a:off x="6961807" y="983122"/>
            <a:ext cx="5097672" cy="3539430"/>
          </a:xfrm>
          <a:prstGeom prst="rect">
            <a:avLst/>
          </a:prstGeom>
          <a:noFill/>
        </p:spPr>
        <p:txBody>
          <a:bodyPr wrap="square">
            <a:spAutoFit/>
          </a:bodyPr>
          <a:lstStyle/>
          <a:p>
            <a:r>
              <a:rPr lang="en-US" altLang="ja-JP" sz="2800" b="0" i="0" dirty="0">
                <a:solidFill>
                  <a:srgbClr val="444444"/>
                </a:solidFill>
                <a:effectLst/>
                <a:latin typeface="Arial Rounded MT Bold" panose="020F0704030504030204" pitchFamily="34" charset="77"/>
              </a:rPr>
              <a:t>Gothic architecture is an architectural style that was prevalent in Europe from the late 12th to the 16th century, during the High and Late Middle Ages, surviving into the 17th and 18th centuries in some areas. </a:t>
            </a:r>
            <a:endParaRPr lang="ja-JP" altLang="en-US" sz="2800" dirty="0">
              <a:latin typeface="Arial Rounded MT Bold" panose="020F0704030504030204" pitchFamily="34" charset="77"/>
            </a:endParaRPr>
          </a:p>
        </p:txBody>
      </p:sp>
      <p:pic>
        <p:nvPicPr>
          <p:cNvPr id="3" name="Picture 2" descr="A large stone building with a large window&#10;&#10;Description automatically generated">
            <a:extLst>
              <a:ext uri="{FF2B5EF4-FFF2-40B4-BE49-F238E27FC236}">
                <a16:creationId xmlns:a16="http://schemas.microsoft.com/office/drawing/2014/main" id="{41170640-35F8-8E52-1D37-E69D7BEC3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1" y="424070"/>
            <a:ext cx="6829285" cy="5121964"/>
          </a:xfrm>
          <a:prstGeom prst="rect">
            <a:avLst/>
          </a:prstGeom>
        </p:spPr>
      </p:pic>
    </p:spTree>
    <p:extLst>
      <p:ext uri="{BB962C8B-B14F-4D97-AF65-F5344CB8AC3E}">
        <p14:creationId xmlns:p14="http://schemas.microsoft.com/office/powerpoint/2010/main" val="161919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EA01D3-54B3-EF35-1602-B6253D618DC7}"/>
              </a:ext>
            </a:extLst>
          </p:cNvPr>
          <p:cNvSpPr txBox="1"/>
          <p:nvPr/>
        </p:nvSpPr>
        <p:spPr>
          <a:xfrm>
            <a:off x="8061080" y="1166842"/>
            <a:ext cx="4038154" cy="3970318"/>
          </a:xfrm>
          <a:prstGeom prst="rect">
            <a:avLst/>
          </a:prstGeom>
          <a:noFill/>
        </p:spPr>
        <p:txBody>
          <a:bodyPr wrap="square">
            <a:spAutoFit/>
          </a:bodyPr>
          <a:lstStyle/>
          <a:p>
            <a:r>
              <a:rPr lang="en-US" altLang="ja-JP" sz="2800" dirty="0">
                <a:latin typeface="Arial Rounded MT Bold" panose="020F0704030504030204" pitchFamily="34" charset="77"/>
              </a:rPr>
              <a:t>Victorian architecture</a:t>
            </a:r>
          </a:p>
          <a:p>
            <a:r>
              <a:rPr lang="en-US" altLang="ja-JP" sz="2800" dirty="0">
                <a:latin typeface="Arial Rounded MT Bold" panose="020F0704030504030204" pitchFamily="34" charset="77"/>
              </a:rPr>
              <a:t>In the history of the United Kingdom and the British Empire, the Victorian era was the rule of Queen Victoria, from 20 June 1837 until her death on 22 January 1901. </a:t>
            </a:r>
            <a:endParaRPr lang="ja-JP" altLang="en-US" sz="2800" dirty="0">
              <a:latin typeface="Arial Rounded MT Bold" panose="020F0704030504030204" pitchFamily="34" charset="77"/>
            </a:endParaRPr>
          </a:p>
        </p:txBody>
      </p:sp>
      <p:pic>
        <p:nvPicPr>
          <p:cNvPr id="3" name="Picture 2" descr="A large stone house with a tower&#10;&#10;Description automatically generated">
            <a:extLst>
              <a:ext uri="{FF2B5EF4-FFF2-40B4-BE49-F238E27FC236}">
                <a16:creationId xmlns:a16="http://schemas.microsoft.com/office/drawing/2014/main" id="{E3A0AA0A-AC80-EF18-7569-F4411C33E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 y="361121"/>
            <a:ext cx="7968314" cy="6135757"/>
          </a:xfrm>
          <a:prstGeom prst="rect">
            <a:avLst/>
          </a:prstGeom>
        </p:spPr>
      </p:pic>
    </p:spTree>
    <p:extLst>
      <p:ext uri="{BB962C8B-B14F-4D97-AF65-F5344CB8AC3E}">
        <p14:creationId xmlns:p14="http://schemas.microsoft.com/office/powerpoint/2010/main" val="70842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4C79FD-95A8-B800-00FE-09BEA7969D9D}"/>
              </a:ext>
            </a:extLst>
          </p:cNvPr>
          <p:cNvSpPr txBox="1"/>
          <p:nvPr/>
        </p:nvSpPr>
        <p:spPr>
          <a:xfrm>
            <a:off x="7553738" y="603305"/>
            <a:ext cx="4452733" cy="3970318"/>
          </a:xfrm>
          <a:prstGeom prst="rect">
            <a:avLst/>
          </a:prstGeom>
          <a:noFill/>
        </p:spPr>
        <p:txBody>
          <a:bodyPr wrap="square">
            <a:spAutoFit/>
          </a:bodyPr>
          <a:lstStyle/>
          <a:p>
            <a:r>
              <a:rPr lang="en-US" altLang="ja-JP" sz="2800" dirty="0">
                <a:latin typeface="Arial Rounded MT Bold" panose="020F0704030504030204" pitchFamily="34" charset="77"/>
              </a:rPr>
              <a:t>Romanesque architecture emerged in Europe in the 11th century, blending Roman, Byzantine, and Germanic influences. It is an architectural style characterized by semi-circular arches. </a:t>
            </a:r>
            <a:endParaRPr lang="ja-JP" altLang="en-US" sz="2800" dirty="0">
              <a:latin typeface="Arial Rounded MT Bold" panose="020F0704030504030204" pitchFamily="34" charset="77"/>
            </a:endParaRPr>
          </a:p>
        </p:txBody>
      </p:sp>
      <p:pic>
        <p:nvPicPr>
          <p:cNvPr id="7" name="Picture 6" descr="A large building with a dome and a building with people in front&#10;&#10;Description automatically generated with medium confidence">
            <a:extLst>
              <a:ext uri="{FF2B5EF4-FFF2-40B4-BE49-F238E27FC236}">
                <a16:creationId xmlns:a16="http://schemas.microsoft.com/office/drawing/2014/main" id="{EBD474F6-1B56-EAE2-BA0E-D40BFA6A4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17" y="781877"/>
            <a:ext cx="7423595" cy="4598505"/>
          </a:xfrm>
          <a:prstGeom prst="rect">
            <a:avLst/>
          </a:prstGeom>
        </p:spPr>
      </p:pic>
    </p:spTree>
    <p:extLst>
      <p:ext uri="{BB962C8B-B14F-4D97-AF65-F5344CB8AC3E}">
        <p14:creationId xmlns:p14="http://schemas.microsoft.com/office/powerpoint/2010/main" val="1916803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uilding with a curved roof&#10;&#10;Description automatically generated">
            <a:extLst>
              <a:ext uri="{FF2B5EF4-FFF2-40B4-BE49-F238E27FC236}">
                <a16:creationId xmlns:a16="http://schemas.microsoft.com/office/drawing/2014/main" id="{EDB16443-4C37-CDC6-30C3-E28CB3B72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60" y="3200885"/>
            <a:ext cx="5855540" cy="3614531"/>
          </a:xfrm>
          <a:prstGeom prst="rect">
            <a:avLst/>
          </a:prstGeom>
        </p:spPr>
      </p:pic>
      <p:sp>
        <p:nvSpPr>
          <p:cNvPr id="7" name="TextBox 6">
            <a:extLst>
              <a:ext uri="{FF2B5EF4-FFF2-40B4-BE49-F238E27FC236}">
                <a16:creationId xmlns:a16="http://schemas.microsoft.com/office/drawing/2014/main" id="{049E8CDA-511E-4FB0-1B1A-A52B87305231}"/>
              </a:ext>
            </a:extLst>
          </p:cNvPr>
          <p:cNvSpPr txBox="1"/>
          <p:nvPr/>
        </p:nvSpPr>
        <p:spPr>
          <a:xfrm>
            <a:off x="6096000" y="42584"/>
            <a:ext cx="6096000" cy="5693866"/>
          </a:xfrm>
          <a:prstGeom prst="rect">
            <a:avLst/>
          </a:prstGeom>
          <a:noFill/>
        </p:spPr>
        <p:txBody>
          <a:bodyPr wrap="square">
            <a:spAutoFit/>
          </a:bodyPr>
          <a:lstStyle/>
          <a:p>
            <a:r>
              <a:rPr lang="en-US" altLang="ja-JP" sz="2800" dirty="0">
                <a:latin typeface="Arial Rounded MT Bold" panose="020F0704030504030204" pitchFamily="34" charset="77"/>
              </a:rPr>
              <a:t>Vernacular architecture is building done outside any without professional guidance. It is not a particular architectural movement or style, but rather a broad category, about a wide range and variety of building types, with differing methods of construction, from around the world, both historical and extant and classical and modern. Vernacular architecture constitutes 95% of the world's built environment.</a:t>
            </a:r>
          </a:p>
        </p:txBody>
      </p:sp>
      <p:pic>
        <p:nvPicPr>
          <p:cNvPr id="9" name="Picture 8" descr="A sand castle with a dome and stairs&#10;&#10;Description automatically generated">
            <a:extLst>
              <a:ext uri="{FF2B5EF4-FFF2-40B4-BE49-F238E27FC236}">
                <a16:creationId xmlns:a16="http://schemas.microsoft.com/office/drawing/2014/main" id="{03933580-9E21-1643-D45E-7E485285A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62" y="-1"/>
            <a:ext cx="3182699" cy="3200885"/>
          </a:xfrm>
          <a:prstGeom prst="rect">
            <a:avLst/>
          </a:prstGeom>
        </p:spPr>
      </p:pic>
    </p:spTree>
    <p:extLst>
      <p:ext uri="{BB962C8B-B14F-4D97-AF65-F5344CB8AC3E}">
        <p14:creationId xmlns:p14="http://schemas.microsoft.com/office/powerpoint/2010/main" val="1808912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F6F1-903F-8858-0387-CF5C02B0E270}"/>
              </a:ext>
            </a:extLst>
          </p:cNvPr>
          <p:cNvSpPr>
            <a:spLocks noGrp="1"/>
          </p:cNvSpPr>
          <p:nvPr>
            <p:ph type="title"/>
          </p:nvPr>
        </p:nvSpPr>
        <p:spPr>
          <a:xfrm>
            <a:off x="4556185" y="2564861"/>
            <a:ext cx="2828026" cy="1325563"/>
          </a:xfrm>
        </p:spPr>
        <p:txBody>
          <a:bodyPr>
            <a:normAutofit fontScale="90000"/>
          </a:bodyPr>
          <a:lstStyle/>
          <a:p>
            <a:r>
              <a:rPr kumimoji="1" lang="en-US" altLang="ja-JP" sz="5400" dirty="0">
                <a:latin typeface="Arial Rounded MT Bold" panose="020F0704030504030204" pitchFamily="34" charset="77"/>
              </a:rPr>
              <a:t>The End</a:t>
            </a:r>
            <a:endParaRPr kumimoji="1" lang="ja-JP" altLang="en-US" sz="5400" dirty="0">
              <a:latin typeface="Arial Rounded MT Bold" panose="020F0704030504030204" pitchFamily="34" charset="77"/>
            </a:endParaRPr>
          </a:p>
        </p:txBody>
      </p:sp>
    </p:spTree>
    <p:extLst>
      <p:ext uri="{BB962C8B-B14F-4D97-AF65-F5344CB8AC3E}">
        <p14:creationId xmlns:p14="http://schemas.microsoft.com/office/powerpoint/2010/main" val="250227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hand holding a whiteboard with writing on it&#10;&#10;Description automatically generated">
            <a:extLst>
              <a:ext uri="{FF2B5EF4-FFF2-40B4-BE49-F238E27FC236}">
                <a16:creationId xmlns:a16="http://schemas.microsoft.com/office/drawing/2014/main" id="{D1588995-F8D8-4275-6E83-29B7ED54CF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1751162" y="363103"/>
            <a:ext cx="8418322" cy="6313741"/>
          </a:xfrm>
          <a:prstGeom prst="rect">
            <a:avLst/>
          </a:prstGeom>
        </p:spPr>
      </p:pic>
    </p:spTree>
    <p:extLst>
      <p:ext uri="{BB962C8B-B14F-4D97-AF65-F5344CB8AC3E}">
        <p14:creationId xmlns:p14="http://schemas.microsoft.com/office/powerpoint/2010/main" val="385213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E08B-EDDB-2207-295D-AAFA3834CC8C}"/>
              </a:ext>
            </a:extLst>
          </p:cNvPr>
          <p:cNvSpPr>
            <a:spLocks noGrp="1"/>
          </p:cNvSpPr>
          <p:nvPr>
            <p:ph type="title"/>
          </p:nvPr>
        </p:nvSpPr>
        <p:spPr/>
        <p:txBody>
          <a:bodyPr/>
          <a:lstStyle/>
          <a:p>
            <a:r>
              <a:rPr kumimoji="1" lang="en-US" altLang="ja-JP" dirty="0"/>
              <a:t>Mogi </a:t>
            </a:r>
            <a:r>
              <a:rPr kumimoji="1" lang="en-US" altLang="ja-JP" dirty="0" err="1"/>
              <a:t>Saheiji</a:t>
            </a:r>
            <a:r>
              <a:rPr kumimoji="1" lang="en-US" altLang="ja-JP" dirty="0"/>
              <a:t> residence</a:t>
            </a:r>
            <a:endParaRPr kumimoji="1" lang="ja-JP" altLang="en-US" dirty="0"/>
          </a:p>
        </p:txBody>
      </p:sp>
      <p:pic>
        <p:nvPicPr>
          <p:cNvPr id="5" name="Picture 4" descr="A courtyard with trees and a building&#10;&#10;Description automatically generated">
            <a:extLst>
              <a:ext uri="{FF2B5EF4-FFF2-40B4-BE49-F238E27FC236}">
                <a16:creationId xmlns:a16="http://schemas.microsoft.com/office/drawing/2014/main" id="{391C49D7-9E17-D44F-1C21-B47ABEDFE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424" y="1743052"/>
            <a:ext cx="6333098" cy="4749824"/>
          </a:xfrm>
          <a:prstGeom prst="rect">
            <a:avLst/>
          </a:prstGeom>
        </p:spPr>
      </p:pic>
      <p:sp>
        <p:nvSpPr>
          <p:cNvPr id="3" name="TextBox 2">
            <a:extLst>
              <a:ext uri="{FF2B5EF4-FFF2-40B4-BE49-F238E27FC236}">
                <a16:creationId xmlns:a16="http://schemas.microsoft.com/office/drawing/2014/main" id="{966E91A7-36B6-02D4-2677-6C1F081E82FE}"/>
              </a:ext>
            </a:extLst>
          </p:cNvPr>
          <p:cNvSpPr txBox="1"/>
          <p:nvPr/>
        </p:nvSpPr>
        <p:spPr>
          <a:xfrm>
            <a:off x="8521148" y="3008243"/>
            <a:ext cx="1868556" cy="523220"/>
          </a:xfrm>
          <a:prstGeom prst="rect">
            <a:avLst/>
          </a:prstGeom>
          <a:noFill/>
        </p:spPr>
        <p:txBody>
          <a:bodyPr wrap="square" rtlCol="0">
            <a:spAutoFit/>
          </a:bodyPr>
          <a:lstStyle/>
          <a:p>
            <a:r>
              <a:rPr kumimoji="1" lang="ja-JP" altLang="en-US" sz="2800" dirty="0"/>
              <a:t>中庭</a:t>
            </a:r>
          </a:p>
        </p:txBody>
      </p:sp>
    </p:spTree>
    <p:extLst>
      <p:ext uri="{BB962C8B-B14F-4D97-AF65-F5344CB8AC3E}">
        <p14:creationId xmlns:p14="http://schemas.microsoft.com/office/powerpoint/2010/main" val="321021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B0198C-6E1D-2F8F-3E0C-DBE0BB9F17C4}"/>
              </a:ext>
            </a:extLst>
          </p:cNvPr>
          <p:cNvSpPr txBox="1"/>
          <p:nvPr/>
        </p:nvSpPr>
        <p:spPr>
          <a:xfrm>
            <a:off x="1475117" y="845389"/>
            <a:ext cx="8048445" cy="5000664"/>
          </a:xfrm>
          <a:prstGeom prst="rect">
            <a:avLst/>
          </a:prstGeom>
          <a:noFill/>
        </p:spPr>
        <p:txBody>
          <a:bodyPr wrap="square" rtlCol="0">
            <a:spAutoFit/>
          </a:bodyPr>
          <a:lstStyle/>
          <a:p>
            <a:pPr>
              <a:lnSpc>
                <a:spcPct val="150000"/>
              </a:lnSpc>
            </a:pPr>
            <a:r>
              <a:rPr kumimoji="1" lang="en-US" altLang="ja-JP" sz="3600" b="1" dirty="0"/>
              <a:t>Parts of the house</a:t>
            </a:r>
          </a:p>
          <a:p>
            <a:pPr marL="285750" indent="-285750">
              <a:lnSpc>
                <a:spcPct val="150000"/>
              </a:lnSpc>
              <a:buFont typeface="Arial" panose="020B0604020202020204" pitchFamily="34" charset="0"/>
              <a:buChar char="•"/>
            </a:pPr>
            <a:r>
              <a:rPr lang="en-US" altLang="ja-JP" sz="3600" dirty="0"/>
              <a:t>Courtyard</a:t>
            </a:r>
          </a:p>
          <a:p>
            <a:pPr marL="285750" indent="-285750">
              <a:lnSpc>
                <a:spcPct val="150000"/>
              </a:lnSpc>
              <a:buFont typeface="Arial" panose="020B0604020202020204" pitchFamily="34" charset="0"/>
              <a:buChar char="•"/>
            </a:pPr>
            <a:r>
              <a:rPr kumimoji="1" lang="en-US" altLang="ja-JP" sz="3600" dirty="0"/>
              <a:t>Bathroom / toilet</a:t>
            </a:r>
          </a:p>
          <a:p>
            <a:pPr marL="285750" indent="-285750">
              <a:lnSpc>
                <a:spcPct val="150000"/>
              </a:lnSpc>
              <a:buFont typeface="Arial" panose="020B0604020202020204" pitchFamily="34" charset="0"/>
              <a:buChar char="•"/>
            </a:pPr>
            <a:r>
              <a:rPr lang="en-US" altLang="ja-JP" sz="3600" dirty="0"/>
              <a:t>Tatami room</a:t>
            </a:r>
          </a:p>
          <a:p>
            <a:pPr marL="285750" indent="-285750">
              <a:lnSpc>
                <a:spcPct val="150000"/>
              </a:lnSpc>
              <a:buFont typeface="Arial" panose="020B0604020202020204" pitchFamily="34" charset="0"/>
              <a:buChar char="•"/>
            </a:pPr>
            <a:r>
              <a:rPr kumimoji="1" lang="en-US" altLang="ja-JP" sz="3600" dirty="0"/>
              <a:t>Corridor</a:t>
            </a:r>
          </a:p>
          <a:p>
            <a:pPr marL="285750" indent="-285750">
              <a:lnSpc>
                <a:spcPct val="150000"/>
              </a:lnSpc>
              <a:buFont typeface="Arial" panose="020B0604020202020204" pitchFamily="34" charset="0"/>
              <a:buChar char="•"/>
            </a:pPr>
            <a:r>
              <a:rPr lang="en-US" altLang="ja-JP" sz="3600" dirty="0"/>
              <a:t>Furnace</a:t>
            </a:r>
            <a:endParaRPr kumimoji="1" lang="ja-JP" altLang="en-US" sz="3600" dirty="0"/>
          </a:p>
        </p:txBody>
      </p:sp>
    </p:spTree>
    <p:extLst>
      <p:ext uri="{BB962C8B-B14F-4D97-AF65-F5344CB8AC3E}">
        <p14:creationId xmlns:p14="http://schemas.microsoft.com/office/powerpoint/2010/main" val="246311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fixture in a building&#10;&#10;Description automatically generated">
            <a:extLst>
              <a:ext uri="{FF2B5EF4-FFF2-40B4-BE49-F238E27FC236}">
                <a16:creationId xmlns:a16="http://schemas.microsoft.com/office/drawing/2014/main" id="{F06A1C0B-CAE6-DBFF-5451-04ED3AF16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66444" y="1825681"/>
            <a:ext cx="5333939" cy="4000454"/>
          </a:xfrm>
          <a:prstGeom prst="rect">
            <a:avLst/>
          </a:prstGeom>
        </p:spPr>
      </p:pic>
      <p:sp>
        <p:nvSpPr>
          <p:cNvPr id="3" name="TextBox 2">
            <a:extLst>
              <a:ext uri="{FF2B5EF4-FFF2-40B4-BE49-F238E27FC236}">
                <a16:creationId xmlns:a16="http://schemas.microsoft.com/office/drawing/2014/main" id="{F662A8A6-3CBF-89B2-7982-A6821CFA0C54}"/>
              </a:ext>
            </a:extLst>
          </p:cNvPr>
          <p:cNvSpPr txBox="1"/>
          <p:nvPr/>
        </p:nvSpPr>
        <p:spPr>
          <a:xfrm>
            <a:off x="4724400" y="497645"/>
            <a:ext cx="2743200" cy="523220"/>
          </a:xfrm>
          <a:prstGeom prst="rect">
            <a:avLst/>
          </a:prstGeom>
          <a:noFill/>
        </p:spPr>
        <p:txBody>
          <a:bodyPr wrap="square" rtlCol="0">
            <a:spAutoFit/>
          </a:bodyPr>
          <a:lstStyle/>
          <a:p>
            <a:r>
              <a:rPr kumimoji="1" lang="ja-JP" altLang="en-US" sz="2800" dirty="0"/>
              <a:t>照明</a:t>
            </a:r>
          </a:p>
        </p:txBody>
      </p:sp>
    </p:spTree>
    <p:extLst>
      <p:ext uri="{BB962C8B-B14F-4D97-AF65-F5344CB8AC3E}">
        <p14:creationId xmlns:p14="http://schemas.microsoft.com/office/powerpoint/2010/main" val="316719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all with windows and a box&#10;&#10;Description automatically generated with medium confidence">
            <a:extLst>
              <a:ext uri="{FF2B5EF4-FFF2-40B4-BE49-F238E27FC236}">
                <a16:creationId xmlns:a16="http://schemas.microsoft.com/office/drawing/2014/main" id="{7D713B0F-36D4-D14F-523B-B9A3E2AEA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506" y="276045"/>
            <a:ext cx="7732143" cy="5799107"/>
          </a:xfrm>
          <a:prstGeom prst="rect">
            <a:avLst/>
          </a:prstGeom>
        </p:spPr>
      </p:pic>
    </p:spTree>
    <p:extLst>
      <p:ext uri="{BB962C8B-B14F-4D97-AF65-F5344CB8AC3E}">
        <p14:creationId xmlns:p14="http://schemas.microsoft.com/office/powerpoint/2010/main" val="871041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E08B-EDDB-2207-295D-AAFA3834CC8C}"/>
              </a:ext>
            </a:extLst>
          </p:cNvPr>
          <p:cNvSpPr>
            <a:spLocks noGrp="1"/>
          </p:cNvSpPr>
          <p:nvPr>
            <p:ph type="title"/>
          </p:nvPr>
        </p:nvSpPr>
        <p:spPr/>
        <p:txBody>
          <a:bodyPr/>
          <a:lstStyle/>
          <a:p>
            <a:pPr algn="ctr"/>
            <a:r>
              <a:rPr kumimoji="1" lang="ja-JP" altLang="en-US" b="1" dirty="0"/>
              <a:t>和室</a:t>
            </a:r>
          </a:p>
        </p:txBody>
      </p:sp>
      <p:pic>
        <p:nvPicPr>
          <p:cNvPr id="4" name="Picture 3" descr="A room with a window and paper walls&#10;&#10;Description automatically generated">
            <a:extLst>
              <a:ext uri="{FF2B5EF4-FFF2-40B4-BE49-F238E27FC236}">
                <a16:creationId xmlns:a16="http://schemas.microsoft.com/office/drawing/2014/main" id="{DE79584B-5EA7-BD4E-D0AE-44B7DBFB7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3" y="849970"/>
            <a:ext cx="5445457" cy="4084092"/>
          </a:xfrm>
          <a:prstGeom prst="rect">
            <a:avLst/>
          </a:prstGeom>
        </p:spPr>
      </p:pic>
      <p:pic>
        <p:nvPicPr>
          <p:cNvPr id="5" name="Picture 4" descr="A building with a wood paneled wall&#10;&#10;Description automatically generated with medium confidence">
            <a:extLst>
              <a:ext uri="{FF2B5EF4-FFF2-40B4-BE49-F238E27FC236}">
                <a16:creationId xmlns:a16="http://schemas.microsoft.com/office/drawing/2014/main" id="{40FE6AC0-2796-87B2-0A74-E34C4CB59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300141" y="1339355"/>
            <a:ext cx="5503824" cy="4127867"/>
          </a:xfrm>
          <a:prstGeom prst="rect">
            <a:avLst/>
          </a:prstGeom>
        </p:spPr>
      </p:pic>
      <p:sp>
        <p:nvSpPr>
          <p:cNvPr id="6" name="TextBox 5">
            <a:extLst>
              <a:ext uri="{FF2B5EF4-FFF2-40B4-BE49-F238E27FC236}">
                <a16:creationId xmlns:a16="http://schemas.microsoft.com/office/drawing/2014/main" id="{6B0ECDCB-A524-D6DE-AEFC-A32D8B913713}"/>
              </a:ext>
            </a:extLst>
          </p:cNvPr>
          <p:cNvSpPr txBox="1"/>
          <p:nvPr/>
        </p:nvSpPr>
        <p:spPr>
          <a:xfrm>
            <a:off x="5430875" y="1453719"/>
            <a:ext cx="2820496" cy="523220"/>
          </a:xfrm>
          <a:prstGeom prst="rect">
            <a:avLst/>
          </a:prstGeom>
          <a:noFill/>
        </p:spPr>
        <p:txBody>
          <a:bodyPr wrap="square" rtlCol="0">
            <a:spAutoFit/>
          </a:bodyPr>
          <a:lstStyle/>
          <a:p>
            <a:r>
              <a:rPr kumimoji="1" lang="en-US" altLang="ja-JP" sz="2800" dirty="0"/>
              <a:t>Japanese room</a:t>
            </a:r>
            <a:endParaRPr kumimoji="1" lang="ja-JP" altLang="en-US" sz="2800" dirty="0"/>
          </a:p>
        </p:txBody>
      </p:sp>
    </p:spTree>
    <p:extLst>
      <p:ext uri="{BB962C8B-B14F-4D97-AF65-F5344CB8AC3E}">
        <p14:creationId xmlns:p14="http://schemas.microsoft.com/office/powerpoint/2010/main" val="348779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61A2-2C9F-6D7D-D8D1-D0E24BFB6389}"/>
              </a:ext>
            </a:extLst>
          </p:cNvPr>
          <p:cNvSpPr>
            <a:spLocks noGrp="1"/>
          </p:cNvSpPr>
          <p:nvPr>
            <p:ph type="title"/>
          </p:nvPr>
        </p:nvSpPr>
        <p:spPr>
          <a:xfrm>
            <a:off x="7851476" y="503147"/>
            <a:ext cx="2544276" cy="1325563"/>
          </a:xfrm>
        </p:spPr>
        <p:txBody>
          <a:bodyPr/>
          <a:lstStyle/>
          <a:p>
            <a:r>
              <a:rPr kumimoji="1" lang="ja-JP" altLang="en-US" dirty="0"/>
              <a:t>障子</a:t>
            </a:r>
          </a:p>
        </p:txBody>
      </p:sp>
      <p:pic>
        <p:nvPicPr>
          <p:cNvPr id="5" name="Picture 4" descr="A room with a floor and windows&#10;&#10;Description automatically generated with medium confidence">
            <a:extLst>
              <a:ext uri="{FF2B5EF4-FFF2-40B4-BE49-F238E27FC236}">
                <a16:creationId xmlns:a16="http://schemas.microsoft.com/office/drawing/2014/main" id="{E962B4C4-CB66-F644-7F50-76F52C408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1" y="1256642"/>
            <a:ext cx="5967662" cy="4475747"/>
          </a:xfrm>
          <a:prstGeom prst="rect">
            <a:avLst/>
          </a:prstGeom>
        </p:spPr>
      </p:pic>
      <p:pic>
        <p:nvPicPr>
          <p:cNvPr id="3" name="Picture 2" descr="A wall with windows and a wooden frame&#10;&#10;Description automatically generated">
            <a:extLst>
              <a:ext uri="{FF2B5EF4-FFF2-40B4-BE49-F238E27FC236}">
                <a16:creationId xmlns:a16="http://schemas.microsoft.com/office/drawing/2014/main" id="{95A95F9F-C3D6-8D04-3BAD-7DF546556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470" y="1635387"/>
            <a:ext cx="4782968" cy="3587226"/>
          </a:xfrm>
          <a:prstGeom prst="rect">
            <a:avLst/>
          </a:prstGeom>
        </p:spPr>
      </p:pic>
    </p:spTree>
    <p:extLst>
      <p:ext uri="{BB962C8B-B14F-4D97-AF65-F5344CB8AC3E}">
        <p14:creationId xmlns:p14="http://schemas.microsoft.com/office/powerpoint/2010/main" val="1356597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2802</TotalTime>
  <Words>578</Words>
  <Application>Microsoft Macintosh PowerPoint</Application>
  <PresentationFormat>Widescreen</PresentationFormat>
  <Paragraphs>79</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游ゴシック</vt:lpstr>
      <vt:lpstr>游ゴシック Light</vt:lpstr>
      <vt:lpstr>Aptos</vt:lpstr>
      <vt:lpstr>Arial</vt:lpstr>
      <vt:lpstr>Arial Rounded MT Bold</vt:lpstr>
      <vt:lpstr>Office Theme</vt:lpstr>
      <vt:lpstr>2023  SIA</vt:lpstr>
      <vt:lpstr>Introduction</vt:lpstr>
      <vt:lpstr>PowerPoint Presentation</vt:lpstr>
      <vt:lpstr>Mogi Saheiji residence</vt:lpstr>
      <vt:lpstr>PowerPoint Presentation</vt:lpstr>
      <vt:lpstr>PowerPoint Presentation</vt:lpstr>
      <vt:lpstr>PowerPoint Presentation</vt:lpstr>
      <vt:lpstr>和室</vt:lpstr>
      <vt:lpstr>障子</vt:lpstr>
      <vt:lpstr>PowerPoint Presentation</vt:lpstr>
      <vt:lpstr>PowerPoint Presentation</vt:lpstr>
      <vt:lpstr>PowerPoint Presentation</vt:lpstr>
      <vt:lpstr>PowerPoint Presentation</vt:lpstr>
      <vt:lpstr>PowerPoint Presentation</vt:lpstr>
      <vt:lpstr>SIA Lesson 2 Australian old houses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SIA Civic center</dc:title>
  <dc:creator>CHISHIMBA FREDERICK</dc:creator>
  <cp:lastModifiedBy>CHISHIMBA FREDERICK</cp:lastModifiedBy>
  <cp:revision>16</cp:revision>
  <dcterms:created xsi:type="dcterms:W3CDTF">2023-11-02T01:19:55Z</dcterms:created>
  <dcterms:modified xsi:type="dcterms:W3CDTF">2023-11-15T07:20:47Z</dcterms:modified>
</cp:coreProperties>
</file>